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28" r:id="rId1"/>
  </p:sldMasterIdLst>
  <p:notesMasterIdLst>
    <p:notesMasterId r:id="rId46"/>
  </p:notesMasterIdLst>
  <p:sldIdLst>
    <p:sldId id="519" r:id="rId2"/>
    <p:sldId id="520" r:id="rId3"/>
    <p:sldId id="468" r:id="rId4"/>
    <p:sldId id="473" r:id="rId5"/>
    <p:sldId id="514" r:id="rId6"/>
    <p:sldId id="475" r:id="rId7"/>
    <p:sldId id="474" r:id="rId8"/>
    <p:sldId id="476" r:id="rId9"/>
    <p:sldId id="477" r:id="rId10"/>
    <p:sldId id="478" r:id="rId11"/>
    <p:sldId id="479" r:id="rId12"/>
    <p:sldId id="480" r:id="rId13"/>
    <p:sldId id="481" r:id="rId14"/>
    <p:sldId id="482" r:id="rId15"/>
    <p:sldId id="483" r:id="rId16"/>
    <p:sldId id="484" r:id="rId17"/>
    <p:sldId id="485" r:id="rId18"/>
    <p:sldId id="486" r:id="rId19"/>
    <p:sldId id="516" r:id="rId20"/>
    <p:sldId id="487" r:id="rId21"/>
    <p:sldId id="517" r:id="rId22"/>
    <p:sldId id="488" r:id="rId23"/>
    <p:sldId id="492" r:id="rId24"/>
    <p:sldId id="493" r:id="rId25"/>
    <p:sldId id="509" r:id="rId26"/>
    <p:sldId id="518" r:id="rId27"/>
    <p:sldId id="510" r:id="rId28"/>
    <p:sldId id="494" r:id="rId29"/>
    <p:sldId id="495" r:id="rId30"/>
    <p:sldId id="496" r:id="rId31"/>
    <p:sldId id="497" r:id="rId32"/>
    <p:sldId id="498" r:id="rId33"/>
    <p:sldId id="501" r:id="rId34"/>
    <p:sldId id="499" r:id="rId35"/>
    <p:sldId id="500" r:id="rId36"/>
    <p:sldId id="506" r:id="rId37"/>
    <p:sldId id="502" r:id="rId38"/>
    <p:sldId id="503" r:id="rId39"/>
    <p:sldId id="504" r:id="rId40"/>
    <p:sldId id="507" r:id="rId41"/>
    <p:sldId id="508" r:id="rId42"/>
    <p:sldId id="490" r:id="rId43"/>
    <p:sldId id="471" r:id="rId44"/>
    <p:sldId id="513" r:id="rId45"/>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E9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 pośredni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Styl pośredni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494" y="90"/>
      </p:cViewPr>
      <p:guideLst>
        <p:guide orient="horz" pos="2160"/>
        <p:guide pos="2880"/>
      </p:guideLst>
    </p:cSldViewPr>
  </p:slideViewPr>
  <p:notesTextViewPr>
    <p:cViewPr>
      <p:scale>
        <a:sx n="33" d="100"/>
        <a:sy n="33"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E68B3C4-AA16-49C0-A455-EF588528618D}" type="doc">
      <dgm:prSet loTypeId="urn:microsoft.com/office/officeart/2005/8/layout/hierarchy2" loCatId="hierarchy" qsTypeId="urn:microsoft.com/office/officeart/2005/8/quickstyle/simple1" qsCatId="simple" csTypeId="urn:microsoft.com/office/officeart/2005/8/colors/accent2_1" csCatId="accent2" phldr="1"/>
      <dgm:spPr/>
      <dgm:t>
        <a:bodyPr/>
        <a:lstStyle/>
        <a:p>
          <a:endParaRPr lang="pl-PL"/>
        </a:p>
      </dgm:t>
    </dgm:pt>
    <dgm:pt modelId="{9F8184B6-7F9D-4283-ADE4-0A5B1512E375}">
      <dgm:prSet phldrT="[Tekst]"/>
      <dgm:spPr/>
      <dgm:t>
        <a:bodyPr/>
        <a:lstStyle/>
        <a:p>
          <a:r>
            <a:rPr lang="pl-PL" dirty="0" smtClean="0"/>
            <a:t>Podział agregatów prądotwórczych</a:t>
          </a:r>
        </a:p>
        <a:p>
          <a:endParaRPr lang="pl-PL" dirty="0"/>
        </a:p>
      </dgm:t>
    </dgm:pt>
    <dgm:pt modelId="{3B67F73A-50FF-44B2-ABB3-23E03EA91591}" type="parTrans" cxnId="{F4B8B7F8-D62C-418D-AA31-4BD51E5A958D}">
      <dgm:prSet/>
      <dgm:spPr/>
      <dgm:t>
        <a:bodyPr/>
        <a:lstStyle/>
        <a:p>
          <a:endParaRPr lang="pl-PL"/>
        </a:p>
      </dgm:t>
    </dgm:pt>
    <dgm:pt modelId="{5AB633CC-711F-40D0-90B5-B78B8D896666}" type="sibTrans" cxnId="{F4B8B7F8-D62C-418D-AA31-4BD51E5A958D}">
      <dgm:prSet/>
      <dgm:spPr/>
      <dgm:t>
        <a:bodyPr/>
        <a:lstStyle/>
        <a:p>
          <a:endParaRPr lang="pl-PL"/>
        </a:p>
      </dgm:t>
    </dgm:pt>
    <dgm:pt modelId="{60AF0538-012B-4904-B4E6-150CFE18E70D}">
      <dgm:prSet phldrT="[Tekst]"/>
      <dgm:spPr/>
      <dgm:t>
        <a:bodyPr/>
        <a:lstStyle/>
        <a:p>
          <a:r>
            <a:rPr lang="pl-PL" dirty="0" smtClean="0"/>
            <a:t>mobilne</a:t>
          </a:r>
        </a:p>
      </dgm:t>
    </dgm:pt>
    <dgm:pt modelId="{D7520E4E-56D4-47A5-9538-1B858984438A}" type="parTrans" cxnId="{BCC10FC7-43E2-4649-B27A-4198B35B75C7}">
      <dgm:prSet/>
      <dgm:spPr/>
      <dgm:t>
        <a:bodyPr/>
        <a:lstStyle/>
        <a:p>
          <a:endParaRPr lang="pl-PL"/>
        </a:p>
      </dgm:t>
    </dgm:pt>
    <dgm:pt modelId="{655CB640-4A75-4987-AFAB-38F2A0E26129}" type="sibTrans" cxnId="{BCC10FC7-43E2-4649-B27A-4198B35B75C7}">
      <dgm:prSet/>
      <dgm:spPr/>
      <dgm:t>
        <a:bodyPr/>
        <a:lstStyle/>
        <a:p>
          <a:endParaRPr lang="pl-PL"/>
        </a:p>
      </dgm:t>
    </dgm:pt>
    <dgm:pt modelId="{7A4D182C-D355-4D7F-BC28-73E7F7350724}">
      <dgm:prSet phldrT="[Tekst]"/>
      <dgm:spPr/>
      <dgm:t>
        <a:bodyPr/>
        <a:lstStyle/>
        <a:p>
          <a:r>
            <a:rPr lang="pl-PL" dirty="0" smtClean="0"/>
            <a:t>przenośne</a:t>
          </a:r>
          <a:endParaRPr lang="pl-PL" dirty="0"/>
        </a:p>
      </dgm:t>
    </dgm:pt>
    <dgm:pt modelId="{90488128-0791-47C2-A2F9-8288F092B988}" type="parTrans" cxnId="{9BE3F44A-97B8-4848-9D47-046A20F44DD3}">
      <dgm:prSet/>
      <dgm:spPr/>
      <dgm:t>
        <a:bodyPr/>
        <a:lstStyle/>
        <a:p>
          <a:endParaRPr lang="pl-PL"/>
        </a:p>
      </dgm:t>
    </dgm:pt>
    <dgm:pt modelId="{C83EF62D-E06A-4C55-B534-BFCACA1EA07D}" type="sibTrans" cxnId="{9BE3F44A-97B8-4848-9D47-046A20F44DD3}">
      <dgm:prSet/>
      <dgm:spPr/>
      <dgm:t>
        <a:bodyPr/>
        <a:lstStyle/>
        <a:p>
          <a:endParaRPr lang="pl-PL"/>
        </a:p>
      </dgm:t>
    </dgm:pt>
    <dgm:pt modelId="{32B876B7-0C26-4D02-9F32-4F3F34EF2E7E}">
      <dgm:prSet phldrT="[Tekst]"/>
      <dgm:spPr/>
      <dgm:t>
        <a:bodyPr/>
        <a:lstStyle/>
        <a:p>
          <a:r>
            <a:rPr lang="pl-PL" dirty="0" smtClean="0"/>
            <a:t>Zabudowane w pojazdach</a:t>
          </a:r>
          <a:endParaRPr lang="pl-PL" dirty="0"/>
        </a:p>
      </dgm:t>
    </dgm:pt>
    <dgm:pt modelId="{A899875D-23F6-47C3-87E7-C81CB13766D4}" type="parTrans" cxnId="{611BB1DA-F633-4125-84A5-4C988328A47F}">
      <dgm:prSet/>
      <dgm:spPr/>
      <dgm:t>
        <a:bodyPr/>
        <a:lstStyle/>
        <a:p>
          <a:endParaRPr lang="pl-PL"/>
        </a:p>
      </dgm:t>
    </dgm:pt>
    <dgm:pt modelId="{E2798F2E-02CF-498D-963E-5AD1AEC08F76}" type="sibTrans" cxnId="{611BB1DA-F633-4125-84A5-4C988328A47F}">
      <dgm:prSet/>
      <dgm:spPr/>
      <dgm:t>
        <a:bodyPr/>
        <a:lstStyle/>
        <a:p>
          <a:endParaRPr lang="pl-PL"/>
        </a:p>
      </dgm:t>
    </dgm:pt>
    <dgm:pt modelId="{362EADC5-4563-42B0-9C13-1FC255E7A1EC}">
      <dgm:prSet phldrT="[Tekst]"/>
      <dgm:spPr/>
      <dgm:t>
        <a:bodyPr/>
        <a:lstStyle/>
        <a:p>
          <a:r>
            <a:rPr lang="pl-PL" dirty="0" smtClean="0"/>
            <a:t>stacjonarne</a:t>
          </a:r>
          <a:endParaRPr lang="pl-PL" dirty="0"/>
        </a:p>
      </dgm:t>
    </dgm:pt>
    <dgm:pt modelId="{844476A6-4E1C-4B65-81D8-0B4C7B1BBA5C}" type="parTrans" cxnId="{E962AFA3-8793-43BE-BA18-D8528EAE19D3}">
      <dgm:prSet/>
      <dgm:spPr/>
      <dgm:t>
        <a:bodyPr/>
        <a:lstStyle/>
        <a:p>
          <a:endParaRPr lang="pl-PL"/>
        </a:p>
      </dgm:t>
    </dgm:pt>
    <dgm:pt modelId="{C4ADFF38-5BF1-4E47-8E54-4AFD9DB93281}" type="sibTrans" cxnId="{E962AFA3-8793-43BE-BA18-D8528EAE19D3}">
      <dgm:prSet/>
      <dgm:spPr/>
      <dgm:t>
        <a:bodyPr/>
        <a:lstStyle/>
        <a:p>
          <a:endParaRPr lang="pl-PL"/>
        </a:p>
      </dgm:t>
    </dgm:pt>
    <dgm:pt modelId="{F47E27CE-B3FB-4E8A-A2C3-0E6A4FFAE1FA}">
      <dgm:prSet phldrT="[Tekst]"/>
      <dgm:spPr/>
      <dgm:t>
        <a:bodyPr/>
        <a:lstStyle/>
        <a:p>
          <a:r>
            <a:rPr lang="pl-PL" dirty="0" smtClean="0"/>
            <a:t>jednofazowe</a:t>
          </a:r>
        </a:p>
      </dgm:t>
    </dgm:pt>
    <dgm:pt modelId="{A58227AE-3502-41AE-8FD8-1DC659E3556E}" type="parTrans" cxnId="{BA484154-5F96-4854-89F2-26299F76AEEB}">
      <dgm:prSet/>
      <dgm:spPr/>
      <dgm:t>
        <a:bodyPr/>
        <a:lstStyle/>
        <a:p>
          <a:endParaRPr lang="pl-PL"/>
        </a:p>
      </dgm:t>
    </dgm:pt>
    <dgm:pt modelId="{D2B0E3A5-8D0C-4A15-8EA0-8FACC0126A2B}" type="sibTrans" cxnId="{BA484154-5F96-4854-89F2-26299F76AEEB}">
      <dgm:prSet/>
      <dgm:spPr/>
      <dgm:t>
        <a:bodyPr/>
        <a:lstStyle/>
        <a:p>
          <a:endParaRPr lang="pl-PL"/>
        </a:p>
      </dgm:t>
    </dgm:pt>
    <dgm:pt modelId="{BB888973-A7D8-4EF6-97A6-EA2B1CD72CE1}">
      <dgm:prSet phldrT="[Tekst]"/>
      <dgm:spPr/>
      <dgm:t>
        <a:bodyPr/>
        <a:lstStyle/>
        <a:p>
          <a:r>
            <a:rPr lang="pl-PL" dirty="0" smtClean="0"/>
            <a:t>trójfazowe</a:t>
          </a:r>
        </a:p>
      </dgm:t>
    </dgm:pt>
    <dgm:pt modelId="{5C85053A-094D-40D7-BE2F-4FABF2AFB62E}" type="parTrans" cxnId="{FBD9B2F8-5D71-414A-9409-F2F3B27F9A65}">
      <dgm:prSet/>
      <dgm:spPr/>
      <dgm:t>
        <a:bodyPr/>
        <a:lstStyle/>
        <a:p>
          <a:endParaRPr lang="pl-PL"/>
        </a:p>
      </dgm:t>
    </dgm:pt>
    <dgm:pt modelId="{5D32F402-4F42-48D2-9CE9-EE1148515CBC}" type="sibTrans" cxnId="{FBD9B2F8-5D71-414A-9409-F2F3B27F9A65}">
      <dgm:prSet/>
      <dgm:spPr/>
      <dgm:t>
        <a:bodyPr/>
        <a:lstStyle/>
        <a:p>
          <a:endParaRPr lang="pl-PL"/>
        </a:p>
      </dgm:t>
    </dgm:pt>
    <dgm:pt modelId="{6551F5F6-6F2E-4FA5-B464-643B8A440E5E}">
      <dgm:prSet phldrT="[Tekst]"/>
      <dgm:spPr/>
      <dgm:t>
        <a:bodyPr/>
        <a:lstStyle/>
        <a:p>
          <a:r>
            <a:rPr lang="pl-PL" dirty="0" smtClean="0"/>
            <a:t>przewoźne</a:t>
          </a:r>
          <a:endParaRPr lang="pl-PL" dirty="0"/>
        </a:p>
      </dgm:t>
    </dgm:pt>
    <dgm:pt modelId="{75D86D30-C181-41FE-8731-2CBE44510ADE}" type="parTrans" cxnId="{825702AC-9B72-40B6-9010-7EDF773BFB21}">
      <dgm:prSet/>
      <dgm:spPr/>
      <dgm:t>
        <a:bodyPr/>
        <a:lstStyle/>
        <a:p>
          <a:endParaRPr lang="pl-PL"/>
        </a:p>
      </dgm:t>
    </dgm:pt>
    <dgm:pt modelId="{F3ADD014-C52D-49F0-A52B-7212C200A2EE}" type="sibTrans" cxnId="{825702AC-9B72-40B6-9010-7EDF773BFB21}">
      <dgm:prSet/>
      <dgm:spPr/>
      <dgm:t>
        <a:bodyPr/>
        <a:lstStyle/>
        <a:p>
          <a:endParaRPr lang="pl-PL"/>
        </a:p>
      </dgm:t>
    </dgm:pt>
    <dgm:pt modelId="{A05C7247-3661-413F-9FBA-64B96B177799}" type="pres">
      <dgm:prSet presAssocID="{AE68B3C4-AA16-49C0-A455-EF588528618D}" presName="diagram" presStyleCnt="0">
        <dgm:presLayoutVars>
          <dgm:chPref val="1"/>
          <dgm:dir/>
          <dgm:animOne val="branch"/>
          <dgm:animLvl val="lvl"/>
          <dgm:resizeHandles val="exact"/>
        </dgm:presLayoutVars>
      </dgm:prSet>
      <dgm:spPr/>
      <dgm:t>
        <a:bodyPr/>
        <a:lstStyle/>
        <a:p>
          <a:endParaRPr lang="pl-PL"/>
        </a:p>
      </dgm:t>
    </dgm:pt>
    <dgm:pt modelId="{63FA80D6-30FD-4175-A553-1F7C65CD3B86}" type="pres">
      <dgm:prSet presAssocID="{9F8184B6-7F9D-4283-ADE4-0A5B1512E375}" presName="root1" presStyleCnt="0"/>
      <dgm:spPr/>
    </dgm:pt>
    <dgm:pt modelId="{ED0E8C72-03EA-4CEE-BFB9-D99F85915915}" type="pres">
      <dgm:prSet presAssocID="{9F8184B6-7F9D-4283-ADE4-0A5B1512E375}" presName="LevelOneTextNode" presStyleLbl="node0" presStyleIdx="0" presStyleCnt="1">
        <dgm:presLayoutVars>
          <dgm:chPref val="3"/>
        </dgm:presLayoutVars>
      </dgm:prSet>
      <dgm:spPr/>
      <dgm:t>
        <a:bodyPr/>
        <a:lstStyle/>
        <a:p>
          <a:endParaRPr lang="pl-PL"/>
        </a:p>
      </dgm:t>
    </dgm:pt>
    <dgm:pt modelId="{5DE1459A-26AE-4C43-8248-4CBDC98FBAAA}" type="pres">
      <dgm:prSet presAssocID="{9F8184B6-7F9D-4283-ADE4-0A5B1512E375}" presName="level2hierChild" presStyleCnt="0"/>
      <dgm:spPr/>
    </dgm:pt>
    <dgm:pt modelId="{1B6175B6-D420-4512-8801-0E986E9C4B9B}" type="pres">
      <dgm:prSet presAssocID="{A58227AE-3502-41AE-8FD8-1DC659E3556E}" presName="conn2-1" presStyleLbl="parChTrans1D2" presStyleIdx="0" presStyleCnt="4"/>
      <dgm:spPr/>
      <dgm:t>
        <a:bodyPr/>
        <a:lstStyle/>
        <a:p>
          <a:endParaRPr lang="pl-PL"/>
        </a:p>
      </dgm:t>
    </dgm:pt>
    <dgm:pt modelId="{FC7F7730-3440-4594-ABBC-375BB2C8C999}" type="pres">
      <dgm:prSet presAssocID="{A58227AE-3502-41AE-8FD8-1DC659E3556E}" presName="connTx" presStyleLbl="parChTrans1D2" presStyleIdx="0" presStyleCnt="4"/>
      <dgm:spPr/>
      <dgm:t>
        <a:bodyPr/>
        <a:lstStyle/>
        <a:p>
          <a:endParaRPr lang="pl-PL"/>
        </a:p>
      </dgm:t>
    </dgm:pt>
    <dgm:pt modelId="{7D5FCC41-116B-4F59-B103-2524C7A380C0}" type="pres">
      <dgm:prSet presAssocID="{F47E27CE-B3FB-4E8A-A2C3-0E6A4FFAE1FA}" presName="root2" presStyleCnt="0"/>
      <dgm:spPr/>
    </dgm:pt>
    <dgm:pt modelId="{905ED12A-D51D-4E99-A0A6-666C658FACAE}" type="pres">
      <dgm:prSet presAssocID="{F47E27CE-B3FB-4E8A-A2C3-0E6A4FFAE1FA}" presName="LevelTwoTextNode" presStyleLbl="node2" presStyleIdx="0" presStyleCnt="4">
        <dgm:presLayoutVars>
          <dgm:chPref val="3"/>
        </dgm:presLayoutVars>
      </dgm:prSet>
      <dgm:spPr/>
      <dgm:t>
        <a:bodyPr/>
        <a:lstStyle/>
        <a:p>
          <a:endParaRPr lang="pl-PL"/>
        </a:p>
      </dgm:t>
    </dgm:pt>
    <dgm:pt modelId="{5F461A46-5161-48DD-9237-09FB19F9D520}" type="pres">
      <dgm:prSet presAssocID="{F47E27CE-B3FB-4E8A-A2C3-0E6A4FFAE1FA}" presName="level3hierChild" presStyleCnt="0"/>
      <dgm:spPr/>
    </dgm:pt>
    <dgm:pt modelId="{ECCAB6CF-867F-4752-A674-94C1BCEC6299}" type="pres">
      <dgm:prSet presAssocID="{5C85053A-094D-40D7-BE2F-4FABF2AFB62E}" presName="conn2-1" presStyleLbl="parChTrans1D2" presStyleIdx="1" presStyleCnt="4"/>
      <dgm:spPr/>
      <dgm:t>
        <a:bodyPr/>
        <a:lstStyle/>
        <a:p>
          <a:endParaRPr lang="pl-PL"/>
        </a:p>
      </dgm:t>
    </dgm:pt>
    <dgm:pt modelId="{55823610-CDDB-4F22-BF17-B09C84C76746}" type="pres">
      <dgm:prSet presAssocID="{5C85053A-094D-40D7-BE2F-4FABF2AFB62E}" presName="connTx" presStyleLbl="parChTrans1D2" presStyleIdx="1" presStyleCnt="4"/>
      <dgm:spPr/>
      <dgm:t>
        <a:bodyPr/>
        <a:lstStyle/>
        <a:p>
          <a:endParaRPr lang="pl-PL"/>
        </a:p>
      </dgm:t>
    </dgm:pt>
    <dgm:pt modelId="{DE2227F3-26D7-46BD-B5A6-2BE95871A1CB}" type="pres">
      <dgm:prSet presAssocID="{BB888973-A7D8-4EF6-97A6-EA2B1CD72CE1}" presName="root2" presStyleCnt="0"/>
      <dgm:spPr/>
    </dgm:pt>
    <dgm:pt modelId="{FB0614B0-ACE7-42AA-AF8D-25DB330B1510}" type="pres">
      <dgm:prSet presAssocID="{BB888973-A7D8-4EF6-97A6-EA2B1CD72CE1}" presName="LevelTwoTextNode" presStyleLbl="node2" presStyleIdx="1" presStyleCnt="4">
        <dgm:presLayoutVars>
          <dgm:chPref val="3"/>
        </dgm:presLayoutVars>
      </dgm:prSet>
      <dgm:spPr/>
      <dgm:t>
        <a:bodyPr/>
        <a:lstStyle/>
        <a:p>
          <a:endParaRPr lang="pl-PL"/>
        </a:p>
      </dgm:t>
    </dgm:pt>
    <dgm:pt modelId="{69AD6D96-EB22-494C-86D5-BADEEFFB1C79}" type="pres">
      <dgm:prSet presAssocID="{BB888973-A7D8-4EF6-97A6-EA2B1CD72CE1}" presName="level3hierChild" presStyleCnt="0"/>
      <dgm:spPr/>
    </dgm:pt>
    <dgm:pt modelId="{D5368F1F-E084-4B94-9411-B8AA385D58DE}" type="pres">
      <dgm:prSet presAssocID="{D7520E4E-56D4-47A5-9538-1B858984438A}" presName="conn2-1" presStyleLbl="parChTrans1D2" presStyleIdx="2" presStyleCnt="4"/>
      <dgm:spPr/>
      <dgm:t>
        <a:bodyPr/>
        <a:lstStyle/>
        <a:p>
          <a:endParaRPr lang="pl-PL"/>
        </a:p>
      </dgm:t>
    </dgm:pt>
    <dgm:pt modelId="{E0EEBAE6-02EA-4554-B0FA-F7E0AF527E7A}" type="pres">
      <dgm:prSet presAssocID="{D7520E4E-56D4-47A5-9538-1B858984438A}" presName="connTx" presStyleLbl="parChTrans1D2" presStyleIdx="2" presStyleCnt="4"/>
      <dgm:spPr/>
      <dgm:t>
        <a:bodyPr/>
        <a:lstStyle/>
        <a:p>
          <a:endParaRPr lang="pl-PL"/>
        </a:p>
      </dgm:t>
    </dgm:pt>
    <dgm:pt modelId="{58316D8A-FAB8-4470-96FE-A56D74BC1860}" type="pres">
      <dgm:prSet presAssocID="{60AF0538-012B-4904-B4E6-150CFE18E70D}" presName="root2" presStyleCnt="0"/>
      <dgm:spPr/>
    </dgm:pt>
    <dgm:pt modelId="{4A2BF68A-AE5F-4491-B5F4-F8DA81B826DE}" type="pres">
      <dgm:prSet presAssocID="{60AF0538-012B-4904-B4E6-150CFE18E70D}" presName="LevelTwoTextNode" presStyleLbl="node2" presStyleIdx="2" presStyleCnt="4">
        <dgm:presLayoutVars>
          <dgm:chPref val="3"/>
        </dgm:presLayoutVars>
      </dgm:prSet>
      <dgm:spPr/>
      <dgm:t>
        <a:bodyPr/>
        <a:lstStyle/>
        <a:p>
          <a:endParaRPr lang="pl-PL"/>
        </a:p>
      </dgm:t>
    </dgm:pt>
    <dgm:pt modelId="{24443AF7-8139-4F35-9096-21D7ECB9B828}" type="pres">
      <dgm:prSet presAssocID="{60AF0538-012B-4904-B4E6-150CFE18E70D}" presName="level3hierChild" presStyleCnt="0"/>
      <dgm:spPr/>
    </dgm:pt>
    <dgm:pt modelId="{F37222C2-D3D9-4A59-85E9-215C3894DF78}" type="pres">
      <dgm:prSet presAssocID="{90488128-0791-47C2-A2F9-8288F092B988}" presName="conn2-1" presStyleLbl="parChTrans1D3" presStyleIdx="0" presStyleCnt="3"/>
      <dgm:spPr/>
      <dgm:t>
        <a:bodyPr/>
        <a:lstStyle/>
        <a:p>
          <a:endParaRPr lang="pl-PL"/>
        </a:p>
      </dgm:t>
    </dgm:pt>
    <dgm:pt modelId="{AE2027E0-6E76-46A5-B673-7D06FD868BD8}" type="pres">
      <dgm:prSet presAssocID="{90488128-0791-47C2-A2F9-8288F092B988}" presName="connTx" presStyleLbl="parChTrans1D3" presStyleIdx="0" presStyleCnt="3"/>
      <dgm:spPr/>
      <dgm:t>
        <a:bodyPr/>
        <a:lstStyle/>
        <a:p>
          <a:endParaRPr lang="pl-PL"/>
        </a:p>
      </dgm:t>
    </dgm:pt>
    <dgm:pt modelId="{A3381C9D-0EA7-46A2-9466-C9DF403727CA}" type="pres">
      <dgm:prSet presAssocID="{7A4D182C-D355-4D7F-BC28-73E7F7350724}" presName="root2" presStyleCnt="0"/>
      <dgm:spPr/>
    </dgm:pt>
    <dgm:pt modelId="{368AEC8D-14F7-463E-8ED9-3ADC5CF0A920}" type="pres">
      <dgm:prSet presAssocID="{7A4D182C-D355-4D7F-BC28-73E7F7350724}" presName="LevelTwoTextNode" presStyleLbl="node3" presStyleIdx="0" presStyleCnt="3">
        <dgm:presLayoutVars>
          <dgm:chPref val="3"/>
        </dgm:presLayoutVars>
      </dgm:prSet>
      <dgm:spPr/>
      <dgm:t>
        <a:bodyPr/>
        <a:lstStyle/>
        <a:p>
          <a:endParaRPr lang="pl-PL"/>
        </a:p>
      </dgm:t>
    </dgm:pt>
    <dgm:pt modelId="{751A4A7B-94E9-4693-807A-3810D8D36F5C}" type="pres">
      <dgm:prSet presAssocID="{7A4D182C-D355-4D7F-BC28-73E7F7350724}" presName="level3hierChild" presStyleCnt="0"/>
      <dgm:spPr/>
    </dgm:pt>
    <dgm:pt modelId="{CAA977D0-6F56-4876-96F8-4F4C819B6215}" type="pres">
      <dgm:prSet presAssocID="{75D86D30-C181-41FE-8731-2CBE44510ADE}" presName="conn2-1" presStyleLbl="parChTrans1D3" presStyleIdx="1" presStyleCnt="3"/>
      <dgm:spPr/>
      <dgm:t>
        <a:bodyPr/>
        <a:lstStyle/>
        <a:p>
          <a:endParaRPr lang="pl-PL"/>
        </a:p>
      </dgm:t>
    </dgm:pt>
    <dgm:pt modelId="{3D977CC2-A680-4478-B1B5-E576D20BF6D9}" type="pres">
      <dgm:prSet presAssocID="{75D86D30-C181-41FE-8731-2CBE44510ADE}" presName="connTx" presStyleLbl="parChTrans1D3" presStyleIdx="1" presStyleCnt="3"/>
      <dgm:spPr/>
      <dgm:t>
        <a:bodyPr/>
        <a:lstStyle/>
        <a:p>
          <a:endParaRPr lang="pl-PL"/>
        </a:p>
      </dgm:t>
    </dgm:pt>
    <dgm:pt modelId="{5A7E7B1C-FB06-427F-80BB-7546ABED7792}" type="pres">
      <dgm:prSet presAssocID="{6551F5F6-6F2E-4FA5-B464-643B8A440E5E}" presName="root2" presStyleCnt="0"/>
      <dgm:spPr/>
    </dgm:pt>
    <dgm:pt modelId="{C1E12074-36DF-4EEE-8C4E-6EE1644EAEBF}" type="pres">
      <dgm:prSet presAssocID="{6551F5F6-6F2E-4FA5-B464-643B8A440E5E}" presName="LevelTwoTextNode" presStyleLbl="node3" presStyleIdx="1" presStyleCnt="3">
        <dgm:presLayoutVars>
          <dgm:chPref val="3"/>
        </dgm:presLayoutVars>
      </dgm:prSet>
      <dgm:spPr/>
      <dgm:t>
        <a:bodyPr/>
        <a:lstStyle/>
        <a:p>
          <a:endParaRPr lang="pl-PL"/>
        </a:p>
      </dgm:t>
    </dgm:pt>
    <dgm:pt modelId="{F7AA080C-BDB3-417D-A26E-44D2A451AC0C}" type="pres">
      <dgm:prSet presAssocID="{6551F5F6-6F2E-4FA5-B464-643B8A440E5E}" presName="level3hierChild" presStyleCnt="0"/>
      <dgm:spPr/>
    </dgm:pt>
    <dgm:pt modelId="{F2187CBF-A6B7-4006-8B67-8A7D0C24321F}" type="pres">
      <dgm:prSet presAssocID="{A899875D-23F6-47C3-87E7-C81CB13766D4}" presName="conn2-1" presStyleLbl="parChTrans1D3" presStyleIdx="2" presStyleCnt="3"/>
      <dgm:spPr/>
      <dgm:t>
        <a:bodyPr/>
        <a:lstStyle/>
        <a:p>
          <a:endParaRPr lang="pl-PL"/>
        </a:p>
      </dgm:t>
    </dgm:pt>
    <dgm:pt modelId="{0EA13143-B1EA-4320-BA1C-32965D128FC9}" type="pres">
      <dgm:prSet presAssocID="{A899875D-23F6-47C3-87E7-C81CB13766D4}" presName="connTx" presStyleLbl="parChTrans1D3" presStyleIdx="2" presStyleCnt="3"/>
      <dgm:spPr/>
      <dgm:t>
        <a:bodyPr/>
        <a:lstStyle/>
        <a:p>
          <a:endParaRPr lang="pl-PL"/>
        </a:p>
      </dgm:t>
    </dgm:pt>
    <dgm:pt modelId="{D35723E9-A812-44F8-93F8-C4807D1FA73C}" type="pres">
      <dgm:prSet presAssocID="{32B876B7-0C26-4D02-9F32-4F3F34EF2E7E}" presName="root2" presStyleCnt="0"/>
      <dgm:spPr/>
    </dgm:pt>
    <dgm:pt modelId="{91453609-A74D-4A83-8689-863A8F24CF39}" type="pres">
      <dgm:prSet presAssocID="{32B876B7-0C26-4D02-9F32-4F3F34EF2E7E}" presName="LevelTwoTextNode" presStyleLbl="node3" presStyleIdx="2" presStyleCnt="3">
        <dgm:presLayoutVars>
          <dgm:chPref val="3"/>
        </dgm:presLayoutVars>
      </dgm:prSet>
      <dgm:spPr/>
      <dgm:t>
        <a:bodyPr/>
        <a:lstStyle/>
        <a:p>
          <a:endParaRPr lang="pl-PL"/>
        </a:p>
      </dgm:t>
    </dgm:pt>
    <dgm:pt modelId="{939932D9-81AC-47E1-AAC0-0DA1F5877407}" type="pres">
      <dgm:prSet presAssocID="{32B876B7-0C26-4D02-9F32-4F3F34EF2E7E}" presName="level3hierChild" presStyleCnt="0"/>
      <dgm:spPr/>
    </dgm:pt>
    <dgm:pt modelId="{04E59B66-59E7-40FB-A843-F960004E6A31}" type="pres">
      <dgm:prSet presAssocID="{844476A6-4E1C-4B65-81D8-0B4C7B1BBA5C}" presName="conn2-1" presStyleLbl="parChTrans1D2" presStyleIdx="3" presStyleCnt="4"/>
      <dgm:spPr/>
      <dgm:t>
        <a:bodyPr/>
        <a:lstStyle/>
        <a:p>
          <a:endParaRPr lang="pl-PL"/>
        </a:p>
      </dgm:t>
    </dgm:pt>
    <dgm:pt modelId="{35E1C14E-4ABB-4F95-92A4-F53EABB6651A}" type="pres">
      <dgm:prSet presAssocID="{844476A6-4E1C-4B65-81D8-0B4C7B1BBA5C}" presName="connTx" presStyleLbl="parChTrans1D2" presStyleIdx="3" presStyleCnt="4"/>
      <dgm:spPr/>
      <dgm:t>
        <a:bodyPr/>
        <a:lstStyle/>
        <a:p>
          <a:endParaRPr lang="pl-PL"/>
        </a:p>
      </dgm:t>
    </dgm:pt>
    <dgm:pt modelId="{6C9252E0-043B-4709-8E8F-762D80B97358}" type="pres">
      <dgm:prSet presAssocID="{362EADC5-4563-42B0-9C13-1FC255E7A1EC}" presName="root2" presStyleCnt="0"/>
      <dgm:spPr/>
    </dgm:pt>
    <dgm:pt modelId="{61400751-D3FC-4140-983C-1CAC537ED55E}" type="pres">
      <dgm:prSet presAssocID="{362EADC5-4563-42B0-9C13-1FC255E7A1EC}" presName="LevelTwoTextNode" presStyleLbl="node2" presStyleIdx="3" presStyleCnt="4" custLinFactNeighborX="3216" custLinFactNeighborY="-840">
        <dgm:presLayoutVars>
          <dgm:chPref val="3"/>
        </dgm:presLayoutVars>
      </dgm:prSet>
      <dgm:spPr/>
      <dgm:t>
        <a:bodyPr/>
        <a:lstStyle/>
        <a:p>
          <a:endParaRPr lang="pl-PL"/>
        </a:p>
      </dgm:t>
    </dgm:pt>
    <dgm:pt modelId="{C4BCF3AD-DB4C-40B9-AAB3-F6B37638BD9F}" type="pres">
      <dgm:prSet presAssocID="{362EADC5-4563-42B0-9C13-1FC255E7A1EC}" presName="level3hierChild" presStyleCnt="0"/>
      <dgm:spPr/>
    </dgm:pt>
  </dgm:ptLst>
  <dgm:cxnLst>
    <dgm:cxn modelId="{4E383852-D113-4994-8517-C644250DE611}" type="presOf" srcId="{844476A6-4E1C-4B65-81D8-0B4C7B1BBA5C}" destId="{04E59B66-59E7-40FB-A843-F960004E6A31}" srcOrd="0" destOrd="0" presId="urn:microsoft.com/office/officeart/2005/8/layout/hierarchy2"/>
    <dgm:cxn modelId="{C587ABF6-76D6-446E-B591-B35E148D102A}" type="presOf" srcId="{F47E27CE-B3FB-4E8A-A2C3-0E6A4FFAE1FA}" destId="{905ED12A-D51D-4E99-A0A6-666C658FACAE}" srcOrd="0" destOrd="0" presId="urn:microsoft.com/office/officeart/2005/8/layout/hierarchy2"/>
    <dgm:cxn modelId="{90E9DF0B-B8E0-459E-AE02-D3263C02D615}" type="presOf" srcId="{A899875D-23F6-47C3-87E7-C81CB13766D4}" destId="{F2187CBF-A6B7-4006-8B67-8A7D0C24321F}" srcOrd="0" destOrd="0" presId="urn:microsoft.com/office/officeart/2005/8/layout/hierarchy2"/>
    <dgm:cxn modelId="{825702AC-9B72-40B6-9010-7EDF773BFB21}" srcId="{60AF0538-012B-4904-B4E6-150CFE18E70D}" destId="{6551F5F6-6F2E-4FA5-B464-643B8A440E5E}" srcOrd="1" destOrd="0" parTransId="{75D86D30-C181-41FE-8731-2CBE44510ADE}" sibTransId="{F3ADD014-C52D-49F0-A52B-7212C200A2EE}"/>
    <dgm:cxn modelId="{A56470BD-5D22-4559-8B59-B578811CDBE7}" type="presOf" srcId="{60AF0538-012B-4904-B4E6-150CFE18E70D}" destId="{4A2BF68A-AE5F-4491-B5F4-F8DA81B826DE}" srcOrd="0" destOrd="0" presId="urn:microsoft.com/office/officeart/2005/8/layout/hierarchy2"/>
    <dgm:cxn modelId="{A31D9C5F-B79E-4D3B-B4D5-628C81E06612}" type="presOf" srcId="{5C85053A-094D-40D7-BE2F-4FABF2AFB62E}" destId="{55823610-CDDB-4F22-BF17-B09C84C76746}" srcOrd="1" destOrd="0" presId="urn:microsoft.com/office/officeart/2005/8/layout/hierarchy2"/>
    <dgm:cxn modelId="{5E385A75-8789-4D00-9677-C2D8AB588051}" type="presOf" srcId="{90488128-0791-47C2-A2F9-8288F092B988}" destId="{F37222C2-D3D9-4A59-85E9-215C3894DF78}" srcOrd="0" destOrd="0" presId="urn:microsoft.com/office/officeart/2005/8/layout/hierarchy2"/>
    <dgm:cxn modelId="{C48FE235-748F-4B3B-8BB0-619893AC2966}" type="presOf" srcId="{6551F5F6-6F2E-4FA5-B464-643B8A440E5E}" destId="{C1E12074-36DF-4EEE-8C4E-6EE1644EAEBF}" srcOrd="0" destOrd="0" presId="urn:microsoft.com/office/officeart/2005/8/layout/hierarchy2"/>
    <dgm:cxn modelId="{B1331175-D617-4393-A2D5-9AA73F7C7B8F}" type="presOf" srcId="{32B876B7-0C26-4D02-9F32-4F3F34EF2E7E}" destId="{91453609-A74D-4A83-8689-863A8F24CF39}" srcOrd="0" destOrd="0" presId="urn:microsoft.com/office/officeart/2005/8/layout/hierarchy2"/>
    <dgm:cxn modelId="{62B23A56-B99E-4C37-8692-68448D670094}" type="presOf" srcId="{BB888973-A7D8-4EF6-97A6-EA2B1CD72CE1}" destId="{FB0614B0-ACE7-42AA-AF8D-25DB330B1510}" srcOrd="0" destOrd="0" presId="urn:microsoft.com/office/officeart/2005/8/layout/hierarchy2"/>
    <dgm:cxn modelId="{559B0FF2-22FD-4131-8606-1938D12EE123}" type="presOf" srcId="{75D86D30-C181-41FE-8731-2CBE44510ADE}" destId="{3D977CC2-A680-4478-B1B5-E576D20BF6D9}" srcOrd="1" destOrd="0" presId="urn:microsoft.com/office/officeart/2005/8/layout/hierarchy2"/>
    <dgm:cxn modelId="{5589C401-D614-40D5-A0FC-370A7C651DAC}" type="presOf" srcId="{A58227AE-3502-41AE-8FD8-1DC659E3556E}" destId="{1B6175B6-D420-4512-8801-0E986E9C4B9B}" srcOrd="0" destOrd="0" presId="urn:microsoft.com/office/officeart/2005/8/layout/hierarchy2"/>
    <dgm:cxn modelId="{42FDAE0C-FA1F-4E1A-B231-0E90570A9854}" type="presOf" srcId="{D7520E4E-56D4-47A5-9538-1B858984438A}" destId="{E0EEBAE6-02EA-4554-B0FA-F7E0AF527E7A}" srcOrd="1" destOrd="0" presId="urn:microsoft.com/office/officeart/2005/8/layout/hierarchy2"/>
    <dgm:cxn modelId="{9BE3F44A-97B8-4848-9D47-046A20F44DD3}" srcId="{60AF0538-012B-4904-B4E6-150CFE18E70D}" destId="{7A4D182C-D355-4D7F-BC28-73E7F7350724}" srcOrd="0" destOrd="0" parTransId="{90488128-0791-47C2-A2F9-8288F092B988}" sibTransId="{C83EF62D-E06A-4C55-B534-BFCACA1EA07D}"/>
    <dgm:cxn modelId="{611BB1DA-F633-4125-84A5-4C988328A47F}" srcId="{60AF0538-012B-4904-B4E6-150CFE18E70D}" destId="{32B876B7-0C26-4D02-9F32-4F3F34EF2E7E}" srcOrd="2" destOrd="0" parTransId="{A899875D-23F6-47C3-87E7-C81CB13766D4}" sibTransId="{E2798F2E-02CF-498D-963E-5AD1AEC08F76}"/>
    <dgm:cxn modelId="{FDE281DB-B73F-4DD6-A61E-83AAFAEB48A0}" type="presOf" srcId="{7A4D182C-D355-4D7F-BC28-73E7F7350724}" destId="{368AEC8D-14F7-463E-8ED9-3ADC5CF0A920}" srcOrd="0" destOrd="0" presId="urn:microsoft.com/office/officeart/2005/8/layout/hierarchy2"/>
    <dgm:cxn modelId="{B64DDFC3-800D-495B-B4A6-EB1E22099DC0}" type="presOf" srcId="{9F8184B6-7F9D-4283-ADE4-0A5B1512E375}" destId="{ED0E8C72-03EA-4CEE-BFB9-D99F85915915}" srcOrd="0" destOrd="0" presId="urn:microsoft.com/office/officeart/2005/8/layout/hierarchy2"/>
    <dgm:cxn modelId="{978F021B-08F3-4DF5-AAE8-A545B3B551AD}" type="presOf" srcId="{5C85053A-094D-40D7-BE2F-4FABF2AFB62E}" destId="{ECCAB6CF-867F-4752-A674-94C1BCEC6299}" srcOrd="0" destOrd="0" presId="urn:microsoft.com/office/officeart/2005/8/layout/hierarchy2"/>
    <dgm:cxn modelId="{0E0E9AAE-8629-4541-81DC-95B3AFD23967}" type="presOf" srcId="{D7520E4E-56D4-47A5-9538-1B858984438A}" destId="{D5368F1F-E084-4B94-9411-B8AA385D58DE}" srcOrd="0" destOrd="0" presId="urn:microsoft.com/office/officeart/2005/8/layout/hierarchy2"/>
    <dgm:cxn modelId="{E962AFA3-8793-43BE-BA18-D8528EAE19D3}" srcId="{9F8184B6-7F9D-4283-ADE4-0A5B1512E375}" destId="{362EADC5-4563-42B0-9C13-1FC255E7A1EC}" srcOrd="3" destOrd="0" parTransId="{844476A6-4E1C-4B65-81D8-0B4C7B1BBA5C}" sibTransId="{C4ADFF38-5BF1-4E47-8E54-4AFD9DB93281}"/>
    <dgm:cxn modelId="{2628C7A4-6F81-4378-84C7-EDA7C6A0A881}" type="presOf" srcId="{844476A6-4E1C-4B65-81D8-0B4C7B1BBA5C}" destId="{35E1C14E-4ABB-4F95-92A4-F53EABB6651A}" srcOrd="1" destOrd="0" presId="urn:microsoft.com/office/officeart/2005/8/layout/hierarchy2"/>
    <dgm:cxn modelId="{DE5F962C-1B18-4341-940C-9842FC669C44}" type="presOf" srcId="{A899875D-23F6-47C3-87E7-C81CB13766D4}" destId="{0EA13143-B1EA-4320-BA1C-32965D128FC9}" srcOrd="1" destOrd="0" presId="urn:microsoft.com/office/officeart/2005/8/layout/hierarchy2"/>
    <dgm:cxn modelId="{BA484154-5F96-4854-89F2-26299F76AEEB}" srcId="{9F8184B6-7F9D-4283-ADE4-0A5B1512E375}" destId="{F47E27CE-B3FB-4E8A-A2C3-0E6A4FFAE1FA}" srcOrd="0" destOrd="0" parTransId="{A58227AE-3502-41AE-8FD8-1DC659E3556E}" sibTransId="{D2B0E3A5-8D0C-4A15-8EA0-8FACC0126A2B}"/>
    <dgm:cxn modelId="{126256D7-0D76-4273-83C3-064F063CA28D}" type="presOf" srcId="{A58227AE-3502-41AE-8FD8-1DC659E3556E}" destId="{FC7F7730-3440-4594-ABBC-375BB2C8C999}" srcOrd="1" destOrd="0" presId="urn:microsoft.com/office/officeart/2005/8/layout/hierarchy2"/>
    <dgm:cxn modelId="{013FB2CD-B236-4CCC-AA66-0C86B61E2D1B}" type="presOf" srcId="{362EADC5-4563-42B0-9C13-1FC255E7A1EC}" destId="{61400751-D3FC-4140-983C-1CAC537ED55E}" srcOrd="0" destOrd="0" presId="urn:microsoft.com/office/officeart/2005/8/layout/hierarchy2"/>
    <dgm:cxn modelId="{7A8DEDE1-D459-4662-8949-D8951859B8C4}" type="presOf" srcId="{AE68B3C4-AA16-49C0-A455-EF588528618D}" destId="{A05C7247-3661-413F-9FBA-64B96B177799}" srcOrd="0" destOrd="0" presId="urn:microsoft.com/office/officeart/2005/8/layout/hierarchy2"/>
    <dgm:cxn modelId="{BEF34824-1BF6-4B12-81CE-A4CD58702082}" type="presOf" srcId="{90488128-0791-47C2-A2F9-8288F092B988}" destId="{AE2027E0-6E76-46A5-B673-7D06FD868BD8}" srcOrd="1" destOrd="0" presId="urn:microsoft.com/office/officeart/2005/8/layout/hierarchy2"/>
    <dgm:cxn modelId="{BCC10FC7-43E2-4649-B27A-4198B35B75C7}" srcId="{9F8184B6-7F9D-4283-ADE4-0A5B1512E375}" destId="{60AF0538-012B-4904-B4E6-150CFE18E70D}" srcOrd="2" destOrd="0" parTransId="{D7520E4E-56D4-47A5-9538-1B858984438A}" sibTransId="{655CB640-4A75-4987-AFAB-38F2A0E26129}"/>
    <dgm:cxn modelId="{FBD9B2F8-5D71-414A-9409-F2F3B27F9A65}" srcId="{9F8184B6-7F9D-4283-ADE4-0A5B1512E375}" destId="{BB888973-A7D8-4EF6-97A6-EA2B1CD72CE1}" srcOrd="1" destOrd="0" parTransId="{5C85053A-094D-40D7-BE2F-4FABF2AFB62E}" sibTransId="{5D32F402-4F42-48D2-9CE9-EE1148515CBC}"/>
    <dgm:cxn modelId="{9FB52140-D3E2-43CC-99F6-EF38B84AD7F9}" type="presOf" srcId="{75D86D30-C181-41FE-8731-2CBE44510ADE}" destId="{CAA977D0-6F56-4876-96F8-4F4C819B6215}" srcOrd="0" destOrd="0" presId="urn:microsoft.com/office/officeart/2005/8/layout/hierarchy2"/>
    <dgm:cxn modelId="{F4B8B7F8-D62C-418D-AA31-4BD51E5A958D}" srcId="{AE68B3C4-AA16-49C0-A455-EF588528618D}" destId="{9F8184B6-7F9D-4283-ADE4-0A5B1512E375}" srcOrd="0" destOrd="0" parTransId="{3B67F73A-50FF-44B2-ABB3-23E03EA91591}" sibTransId="{5AB633CC-711F-40D0-90B5-B78B8D896666}"/>
    <dgm:cxn modelId="{7CBB5085-68FA-4486-BF7F-65C59B91B3A7}" type="presParOf" srcId="{A05C7247-3661-413F-9FBA-64B96B177799}" destId="{63FA80D6-30FD-4175-A553-1F7C65CD3B86}" srcOrd="0" destOrd="0" presId="urn:microsoft.com/office/officeart/2005/8/layout/hierarchy2"/>
    <dgm:cxn modelId="{E9A3A9C4-083F-4C22-B83F-CC6A424A61BA}" type="presParOf" srcId="{63FA80D6-30FD-4175-A553-1F7C65CD3B86}" destId="{ED0E8C72-03EA-4CEE-BFB9-D99F85915915}" srcOrd="0" destOrd="0" presId="urn:microsoft.com/office/officeart/2005/8/layout/hierarchy2"/>
    <dgm:cxn modelId="{F560FB25-C430-43FE-A6B3-2F5E0648518C}" type="presParOf" srcId="{63FA80D6-30FD-4175-A553-1F7C65CD3B86}" destId="{5DE1459A-26AE-4C43-8248-4CBDC98FBAAA}" srcOrd="1" destOrd="0" presId="urn:microsoft.com/office/officeart/2005/8/layout/hierarchy2"/>
    <dgm:cxn modelId="{F35C9109-710E-4594-B9FD-176FC53760CA}" type="presParOf" srcId="{5DE1459A-26AE-4C43-8248-4CBDC98FBAAA}" destId="{1B6175B6-D420-4512-8801-0E986E9C4B9B}" srcOrd="0" destOrd="0" presId="urn:microsoft.com/office/officeart/2005/8/layout/hierarchy2"/>
    <dgm:cxn modelId="{428EC900-436D-4186-9D00-80BA9F308908}" type="presParOf" srcId="{1B6175B6-D420-4512-8801-0E986E9C4B9B}" destId="{FC7F7730-3440-4594-ABBC-375BB2C8C999}" srcOrd="0" destOrd="0" presId="urn:microsoft.com/office/officeart/2005/8/layout/hierarchy2"/>
    <dgm:cxn modelId="{623EF605-D57D-410E-BA25-BB7402BB895C}" type="presParOf" srcId="{5DE1459A-26AE-4C43-8248-4CBDC98FBAAA}" destId="{7D5FCC41-116B-4F59-B103-2524C7A380C0}" srcOrd="1" destOrd="0" presId="urn:microsoft.com/office/officeart/2005/8/layout/hierarchy2"/>
    <dgm:cxn modelId="{FF444A12-63D8-4A34-9AE1-4CC2ADDD7492}" type="presParOf" srcId="{7D5FCC41-116B-4F59-B103-2524C7A380C0}" destId="{905ED12A-D51D-4E99-A0A6-666C658FACAE}" srcOrd="0" destOrd="0" presId="urn:microsoft.com/office/officeart/2005/8/layout/hierarchy2"/>
    <dgm:cxn modelId="{6C638ACA-3F8B-4FD2-A42C-68FCEC53146E}" type="presParOf" srcId="{7D5FCC41-116B-4F59-B103-2524C7A380C0}" destId="{5F461A46-5161-48DD-9237-09FB19F9D520}" srcOrd="1" destOrd="0" presId="urn:microsoft.com/office/officeart/2005/8/layout/hierarchy2"/>
    <dgm:cxn modelId="{8E76A71B-C9ED-47C7-A31F-B5F4100D368D}" type="presParOf" srcId="{5DE1459A-26AE-4C43-8248-4CBDC98FBAAA}" destId="{ECCAB6CF-867F-4752-A674-94C1BCEC6299}" srcOrd="2" destOrd="0" presId="urn:microsoft.com/office/officeart/2005/8/layout/hierarchy2"/>
    <dgm:cxn modelId="{48F773A3-250A-4EF5-8B41-F4C4AB46462F}" type="presParOf" srcId="{ECCAB6CF-867F-4752-A674-94C1BCEC6299}" destId="{55823610-CDDB-4F22-BF17-B09C84C76746}" srcOrd="0" destOrd="0" presId="urn:microsoft.com/office/officeart/2005/8/layout/hierarchy2"/>
    <dgm:cxn modelId="{F393E416-598B-47CD-AD0B-CBC28775F01F}" type="presParOf" srcId="{5DE1459A-26AE-4C43-8248-4CBDC98FBAAA}" destId="{DE2227F3-26D7-46BD-B5A6-2BE95871A1CB}" srcOrd="3" destOrd="0" presId="urn:microsoft.com/office/officeart/2005/8/layout/hierarchy2"/>
    <dgm:cxn modelId="{68426A82-A482-4F2F-BCBE-9187A1DFB574}" type="presParOf" srcId="{DE2227F3-26D7-46BD-B5A6-2BE95871A1CB}" destId="{FB0614B0-ACE7-42AA-AF8D-25DB330B1510}" srcOrd="0" destOrd="0" presId="urn:microsoft.com/office/officeart/2005/8/layout/hierarchy2"/>
    <dgm:cxn modelId="{D02D5719-6EE2-4907-971F-616F5103E84A}" type="presParOf" srcId="{DE2227F3-26D7-46BD-B5A6-2BE95871A1CB}" destId="{69AD6D96-EB22-494C-86D5-BADEEFFB1C79}" srcOrd="1" destOrd="0" presId="urn:microsoft.com/office/officeart/2005/8/layout/hierarchy2"/>
    <dgm:cxn modelId="{313B94E4-0775-454C-AE58-F3CF6BC426BA}" type="presParOf" srcId="{5DE1459A-26AE-4C43-8248-4CBDC98FBAAA}" destId="{D5368F1F-E084-4B94-9411-B8AA385D58DE}" srcOrd="4" destOrd="0" presId="urn:microsoft.com/office/officeart/2005/8/layout/hierarchy2"/>
    <dgm:cxn modelId="{62A7FB31-C886-4B64-B331-C45D32BDDB73}" type="presParOf" srcId="{D5368F1F-E084-4B94-9411-B8AA385D58DE}" destId="{E0EEBAE6-02EA-4554-B0FA-F7E0AF527E7A}" srcOrd="0" destOrd="0" presId="urn:microsoft.com/office/officeart/2005/8/layout/hierarchy2"/>
    <dgm:cxn modelId="{36C29BA1-7DA3-448A-A207-77EB108CEF27}" type="presParOf" srcId="{5DE1459A-26AE-4C43-8248-4CBDC98FBAAA}" destId="{58316D8A-FAB8-4470-96FE-A56D74BC1860}" srcOrd="5" destOrd="0" presId="urn:microsoft.com/office/officeart/2005/8/layout/hierarchy2"/>
    <dgm:cxn modelId="{C7180A0B-791E-42CD-97E8-293F27107B08}" type="presParOf" srcId="{58316D8A-FAB8-4470-96FE-A56D74BC1860}" destId="{4A2BF68A-AE5F-4491-B5F4-F8DA81B826DE}" srcOrd="0" destOrd="0" presId="urn:microsoft.com/office/officeart/2005/8/layout/hierarchy2"/>
    <dgm:cxn modelId="{1A158F52-FF1B-475C-91AE-FF97B686493D}" type="presParOf" srcId="{58316D8A-FAB8-4470-96FE-A56D74BC1860}" destId="{24443AF7-8139-4F35-9096-21D7ECB9B828}" srcOrd="1" destOrd="0" presId="urn:microsoft.com/office/officeart/2005/8/layout/hierarchy2"/>
    <dgm:cxn modelId="{2B7B5CF0-62DC-4A7F-9AA8-72B9817DF315}" type="presParOf" srcId="{24443AF7-8139-4F35-9096-21D7ECB9B828}" destId="{F37222C2-D3D9-4A59-85E9-215C3894DF78}" srcOrd="0" destOrd="0" presId="urn:microsoft.com/office/officeart/2005/8/layout/hierarchy2"/>
    <dgm:cxn modelId="{1D35C87F-CC7B-4FD6-BA70-2915D314646C}" type="presParOf" srcId="{F37222C2-D3D9-4A59-85E9-215C3894DF78}" destId="{AE2027E0-6E76-46A5-B673-7D06FD868BD8}" srcOrd="0" destOrd="0" presId="urn:microsoft.com/office/officeart/2005/8/layout/hierarchy2"/>
    <dgm:cxn modelId="{1EBECE89-95F9-4E78-8327-EFBF627BBF45}" type="presParOf" srcId="{24443AF7-8139-4F35-9096-21D7ECB9B828}" destId="{A3381C9D-0EA7-46A2-9466-C9DF403727CA}" srcOrd="1" destOrd="0" presId="urn:microsoft.com/office/officeart/2005/8/layout/hierarchy2"/>
    <dgm:cxn modelId="{58DFC3A5-397A-4FBC-9BAA-A694535520D0}" type="presParOf" srcId="{A3381C9D-0EA7-46A2-9466-C9DF403727CA}" destId="{368AEC8D-14F7-463E-8ED9-3ADC5CF0A920}" srcOrd="0" destOrd="0" presId="urn:microsoft.com/office/officeart/2005/8/layout/hierarchy2"/>
    <dgm:cxn modelId="{28FE42DC-EC71-4531-AAC4-94AAC4E24FA8}" type="presParOf" srcId="{A3381C9D-0EA7-46A2-9466-C9DF403727CA}" destId="{751A4A7B-94E9-4693-807A-3810D8D36F5C}" srcOrd="1" destOrd="0" presId="urn:microsoft.com/office/officeart/2005/8/layout/hierarchy2"/>
    <dgm:cxn modelId="{34D6EB23-386B-4E7E-9A40-2DBDE9E20C91}" type="presParOf" srcId="{24443AF7-8139-4F35-9096-21D7ECB9B828}" destId="{CAA977D0-6F56-4876-96F8-4F4C819B6215}" srcOrd="2" destOrd="0" presId="urn:microsoft.com/office/officeart/2005/8/layout/hierarchy2"/>
    <dgm:cxn modelId="{422704CD-C95B-4ECB-868A-FEB3022CEEF7}" type="presParOf" srcId="{CAA977D0-6F56-4876-96F8-4F4C819B6215}" destId="{3D977CC2-A680-4478-B1B5-E576D20BF6D9}" srcOrd="0" destOrd="0" presId="urn:microsoft.com/office/officeart/2005/8/layout/hierarchy2"/>
    <dgm:cxn modelId="{55C3965D-6041-497F-B7AE-34EA3147E51D}" type="presParOf" srcId="{24443AF7-8139-4F35-9096-21D7ECB9B828}" destId="{5A7E7B1C-FB06-427F-80BB-7546ABED7792}" srcOrd="3" destOrd="0" presId="urn:microsoft.com/office/officeart/2005/8/layout/hierarchy2"/>
    <dgm:cxn modelId="{A11A6919-6269-4136-926C-F419C3240DFB}" type="presParOf" srcId="{5A7E7B1C-FB06-427F-80BB-7546ABED7792}" destId="{C1E12074-36DF-4EEE-8C4E-6EE1644EAEBF}" srcOrd="0" destOrd="0" presId="urn:microsoft.com/office/officeart/2005/8/layout/hierarchy2"/>
    <dgm:cxn modelId="{E1C23339-DB26-4CBD-97F7-A6CC3CDFE4C3}" type="presParOf" srcId="{5A7E7B1C-FB06-427F-80BB-7546ABED7792}" destId="{F7AA080C-BDB3-417D-A26E-44D2A451AC0C}" srcOrd="1" destOrd="0" presId="urn:microsoft.com/office/officeart/2005/8/layout/hierarchy2"/>
    <dgm:cxn modelId="{8CB6B89E-8F99-4FD6-BB85-D59A6BE96141}" type="presParOf" srcId="{24443AF7-8139-4F35-9096-21D7ECB9B828}" destId="{F2187CBF-A6B7-4006-8B67-8A7D0C24321F}" srcOrd="4" destOrd="0" presId="urn:microsoft.com/office/officeart/2005/8/layout/hierarchy2"/>
    <dgm:cxn modelId="{4A5E472B-C9B8-4AC9-9DDB-5D045218546D}" type="presParOf" srcId="{F2187CBF-A6B7-4006-8B67-8A7D0C24321F}" destId="{0EA13143-B1EA-4320-BA1C-32965D128FC9}" srcOrd="0" destOrd="0" presId="urn:microsoft.com/office/officeart/2005/8/layout/hierarchy2"/>
    <dgm:cxn modelId="{6D217A2D-9FE4-4125-AB1D-CC1A499384F3}" type="presParOf" srcId="{24443AF7-8139-4F35-9096-21D7ECB9B828}" destId="{D35723E9-A812-44F8-93F8-C4807D1FA73C}" srcOrd="5" destOrd="0" presId="urn:microsoft.com/office/officeart/2005/8/layout/hierarchy2"/>
    <dgm:cxn modelId="{C2CDDF9A-5496-4ED4-908D-2CF5455001AA}" type="presParOf" srcId="{D35723E9-A812-44F8-93F8-C4807D1FA73C}" destId="{91453609-A74D-4A83-8689-863A8F24CF39}" srcOrd="0" destOrd="0" presId="urn:microsoft.com/office/officeart/2005/8/layout/hierarchy2"/>
    <dgm:cxn modelId="{2BC8B4B7-D528-4264-B650-FBF31A754754}" type="presParOf" srcId="{D35723E9-A812-44F8-93F8-C4807D1FA73C}" destId="{939932D9-81AC-47E1-AAC0-0DA1F5877407}" srcOrd="1" destOrd="0" presId="urn:microsoft.com/office/officeart/2005/8/layout/hierarchy2"/>
    <dgm:cxn modelId="{15E79CA6-B154-447E-B289-B410810F997B}" type="presParOf" srcId="{5DE1459A-26AE-4C43-8248-4CBDC98FBAAA}" destId="{04E59B66-59E7-40FB-A843-F960004E6A31}" srcOrd="6" destOrd="0" presId="urn:microsoft.com/office/officeart/2005/8/layout/hierarchy2"/>
    <dgm:cxn modelId="{DE6DEDFF-EA18-42AE-A371-0EA1C3299AF1}" type="presParOf" srcId="{04E59B66-59E7-40FB-A843-F960004E6A31}" destId="{35E1C14E-4ABB-4F95-92A4-F53EABB6651A}" srcOrd="0" destOrd="0" presId="urn:microsoft.com/office/officeart/2005/8/layout/hierarchy2"/>
    <dgm:cxn modelId="{D0C8D6E1-B078-4AF7-BA0D-547B7A12D2A6}" type="presParOf" srcId="{5DE1459A-26AE-4C43-8248-4CBDC98FBAAA}" destId="{6C9252E0-043B-4709-8E8F-762D80B97358}" srcOrd="7" destOrd="0" presId="urn:microsoft.com/office/officeart/2005/8/layout/hierarchy2"/>
    <dgm:cxn modelId="{6CE68AED-56DE-4E64-8AE4-19CA0AB1F1C0}" type="presParOf" srcId="{6C9252E0-043B-4709-8E8F-762D80B97358}" destId="{61400751-D3FC-4140-983C-1CAC537ED55E}" srcOrd="0" destOrd="0" presId="urn:microsoft.com/office/officeart/2005/8/layout/hierarchy2"/>
    <dgm:cxn modelId="{F353C769-179B-43C5-999A-C5EBEAAB7B25}" type="presParOf" srcId="{6C9252E0-043B-4709-8E8F-762D80B97358}" destId="{C4BCF3AD-DB4C-40B9-AAB3-F6B37638BD9F}"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0E8C72-03EA-4CEE-BFB9-D99F85915915}">
      <dsp:nvSpPr>
        <dsp:cNvPr id="0" name=""/>
        <dsp:cNvSpPr/>
      </dsp:nvSpPr>
      <dsp:spPr>
        <a:xfrm>
          <a:off x="2496" y="1921479"/>
          <a:ext cx="2164369" cy="1082184"/>
        </a:xfrm>
        <a:prstGeom prst="roundRect">
          <a:avLst>
            <a:gd name="adj" fmla="val 10000"/>
          </a:avLst>
        </a:prstGeom>
        <a:solidFill>
          <a:schemeClr val="lt1">
            <a:hueOff val="0"/>
            <a:satOff val="0"/>
            <a:lumOff val="0"/>
            <a:alphaOff val="0"/>
          </a:schemeClr>
        </a:solidFill>
        <a:ln w="48000" cap="flat" cmpd="thickThin"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pl-PL" sz="2000" kern="1200" dirty="0" smtClean="0"/>
            <a:t>Podział agregatów prądotwórczych</a:t>
          </a:r>
        </a:p>
        <a:p>
          <a:pPr lvl="0" algn="ctr" defTabSz="889000">
            <a:lnSpc>
              <a:spcPct val="90000"/>
            </a:lnSpc>
            <a:spcBef>
              <a:spcPct val="0"/>
            </a:spcBef>
            <a:spcAft>
              <a:spcPct val="35000"/>
            </a:spcAft>
          </a:pPr>
          <a:endParaRPr lang="pl-PL" sz="2000" kern="1200" dirty="0"/>
        </a:p>
      </dsp:txBody>
      <dsp:txXfrm>
        <a:off x="34192" y="1953175"/>
        <a:ext cx="2100977" cy="1018792"/>
      </dsp:txXfrm>
    </dsp:sp>
    <dsp:sp modelId="{1B6175B6-D420-4512-8801-0E986E9C4B9B}">
      <dsp:nvSpPr>
        <dsp:cNvPr id="0" name=""/>
        <dsp:cNvSpPr/>
      </dsp:nvSpPr>
      <dsp:spPr>
        <a:xfrm rot="17692822">
          <a:off x="1570864" y="1509412"/>
          <a:ext cx="2057752" cy="39550"/>
        </a:xfrm>
        <a:custGeom>
          <a:avLst/>
          <a:gdLst/>
          <a:ahLst/>
          <a:cxnLst/>
          <a:rect l="0" t="0" r="0" b="0"/>
          <a:pathLst>
            <a:path>
              <a:moveTo>
                <a:pt x="0" y="19775"/>
              </a:moveTo>
              <a:lnTo>
                <a:pt x="2057752" y="19775"/>
              </a:lnTo>
            </a:path>
          </a:pathLst>
        </a:custGeom>
        <a:noFill/>
        <a:ln w="48000" cap="flat" cmpd="thickThin"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pl-PL" sz="700" kern="1200"/>
        </a:p>
      </dsp:txBody>
      <dsp:txXfrm>
        <a:off x="2548296" y="1477743"/>
        <a:ext cx="102887" cy="102887"/>
      </dsp:txXfrm>
    </dsp:sp>
    <dsp:sp modelId="{905ED12A-D51D-4E99-A0A6-666C658FACAE}">
      <dsp:nvSpPr>
        <dsp:cNvPr id="0" name=""/>
        <dsp:cNvSpPr/>
      </dsp:nvSpPr>
      <dsp:spPr>
        <a:xfrm>
          <a:off x="3032614" y="54710"/>
          <a:ext cx="2164369" cy="1082184"/>
        </a:xfrm>
        <a:prstGeom prst="roundRect">
          <a:avLst>
            <a:gd name="adj" fmla="val 10000"/>
          </a:avLst>
        </a:prstGeom>
        <a:solidFill>
          <a:schemeClr val="lt1">
            <a:hueOff val="0"/>
            <a:satOff val="0"/>
            <a:lumOff val="0"/>
            <a:alphaOff val="0"/>
          </a:schemeClr>
        </a:solidFill>
        <a:ln w="48000" cap="flat" cmpd="thickThin"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pl-PL" sz="2000" kern="1200" dirty="0" smtClean="0"/>
            <a:t>jednofazowe</a:t>
          </a:r>
        </a:p>
      </dsp:txBody>
      <dsp:txXfrm>
        <a:off x="3064310" y="86406"/>
        <a:ext cx="2100977" cy="1018792"/>
      </dsp:txXfrm>
    </dsp:sp>
    <dsp:sp modelId="{ECCAB6CF-867F-4752-A674-94C1BCEC6299}">
      <dsp:nvSpPr>
        <dsp:cNvPr id="0" name=""/>
        <dsp:cNvSpPr/>
      </dsp:nvSpPr>
      <dsp:spPr>
        <a:xfrm rot="19457599">
          <a:off x="2066654" y="2131668"/>
          <a:ext cx="1066171" cy="39550"/>
        </a:xfrm>
        <a:custGeom>
          <a:avLst/>
          <a:gdLst/>
          <a:ahLst/>
          <a:cxnLst/>
          <a:rect l="0" t="0" r="0" b="0"/>
          <a:pathLst>
            <a:path>
              <a:moveTo>
                <a:pt x="0" y="19775"/>
              </a:moveTo>
              <a:lnTo>
                <a:pt x="1066171" y="19775"/>
              </a:lnTo>
            </a:path>
          </a:pathLst>
        </a:custGeom>
        <a:noFill/>
        <a:ln w="48000" cap="flat" cmpd="thickThin"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pl-PL" sz="500" kern="1200"/>
        </a:p>
      </dsp:txBody>
      <dsp:txXfrm>
        <a:off x="2573086" y="2124789"/>
        <a:ext cx="53308" cy="53308"/>
      </dsp:txXfrm>
    </dsp:sp>
    <dsp:sp modelId="{FB0614B0-ACE7-42AA-AF8D-25DB330B1510}">
      <dsp:nvSpPr>
        <dsp:cNvPr id="0" name=""/>
        <dsp:cNvSpPr/>
      </dsp:nvSpPr>
      <dsp:spPr>
        <a:xfrm>
          <a:off x="3032614" y="1299223"/>
          <a:ext cx="2164369" cy="1082184"/>
        </a:xfrm>
        <a:prstGeom prst="roundRect">
          <a:avLst>
            <a:gd name="adj" fmla="val 10000"/>
          </a:avLst>
        </a:prstGeom>
        <a:solidFill>
          <a:schemeClr val="lt1">
            <a:hueOff val="0"/>
            <a:satOff val="0"/>
            <a:lumOff val="0"/>
            <a:alphaOff val="0"/>
          </a:schemeClr>
        </a:solidFill>
        <a:ln w="48000" cap="flat" cmpd="thickThin"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pl-PL" sz="2000" kern="1200" dirty="0" smtClean="0"/>
            <a:t>trójfazowe</a:t>
          </a:r>
        </a:p>
      </dsp:txBody>
      <dsp:txXfrm>
        <a:off x="3064310" y="1330919"/>
        <a:ext cx="2100977" cy="1018792"/>
      </dsp:txXfrm>
    </dsp:sp>
    <dsp:sp modelId="{D5368F1F-E084-4B94-9411-B8AA385D58DE}">
      <dsp:nvSpPr>
        <dsp:cNvPr id="0" name=""/>
        <dsp:cNvSpPr/>
      </dsp:nvSpPr>
      <dsp:spPr>
        <a:xfrm rot="2142401">
          <a:off x="2066654" y="2753924"/>
          <a:ext cx="1066171" cy="39550"/>
        </a:xfrm>
        <a:custGeom>
          <a:avLst/>
          <a:gdLst/>
          <a:ahLst/>
          <a:cxnLst/>
          <a:rect l="0" t="0" r="0" b="0"/>
          <a:pathLst>
            <a:path>
              <a:moveTo>
                <a:pt x="0" y="19775"/>
              </a:moveTo>
              <a:lnTo>
                <a:pt x="1066171" y="19775"/>
              </a:lnTo>
            </a:path>
          </a:pathLst>
        </a:custGeom>
        <a:noFill/>
        <a:ln w="48000" cap="flat" cmpd="thickThin"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pl-PL" sz="500" kern="1200"/>
        </a:p>
      </dsp:txBody>
      <dsp:txXfrm>
        <a:off x="2573086" y="2747045"/>
        <a:ext cx="53308" cy="53308"/>
      </dsp:txXfrm>
    </dsp:sp>
    <dsp:sp modelId="{4A2BF68A-AE5F-4491-B5F4-F8DA81B826DE}">
      <dsp:nvSpPr>
        <dsp:cNvPr id="0" name=""/>
        <dsp:cNvSpPr/>
      </dsp:nvSpPr>
      <dsp:spPr>
        <a:xfrm>
          <a:off x="3032614" y="2543735"/>
          <a:ext cx="2164369" cy="1082184"/>
        </a:xfrm>
        <a:prstGeom prst="roundRect">
          <a:avLst>
            <a:gd name="adj" fmla="val 10000"/>
          </a:avLst>
        </a:prstGeom>
        <a:solidFill>
          <a:schemeClr val="lt1">
            <a:hueOff val="0"/>
            <a:satOff val="0"/>
            <a:lumOff val="0"/>
            <a:alphaOff val="0"/>
          </a:schemeClr>
        </a:solidFill>
        <a:ln w="48000" cap="flat" cmpd="thickThin"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pl-PL" sz="2000" kern="1200" dirty="0" smtClean="0"/>
            <a:t>mobilne</a:t>
          </a:r>
        </a:p>
      </dsp:txBody>
      <dsp:txXfrm>
        <a:off x="3064310" y="2575431"/>
        <a:ext cx="2100977" cy="1018792"/>
      </dsp:txXfrm>
    </dsp:sp>
    <dsp:sp modelId="{F37222C2-D3D9-4A59-85E9-215C3894DF78}">
      <dsp:nvSpPr>
        <dsp:cNvPr id="0" name=""/>
        <dsp:cNvSpPr/>
      </dsp:nvSpPr>
      <dsp:spPr>
        <a:xfrm rot="18289469">
          <a:off x="4871846" y="2442796"/>
          <a:ext cx="1516024" cy="39550"/>
        </a:xfrm>
        <a:custGeom>
          <a:avLst/>
          <a:gdLst/>
          <a:ahLst/>
          <a:cxnLst/>
          <a:rect l="0" t="0" r="0" b="0"/>
          <a:pathLst>
            <a:path>
              <a:moveTo>
                <a:pt x="0" y="19775"/>
              </a:moveTo>
              <a:lnTo>
                <a:pt x="1516024" y="19775"/>
              </a:lnTo>
            </a:path>
          </a:pathLst>
        </a:custGeom>
        <a:noFill/>
        <a:ln w="48000" cap="flat" cmpd="thickThin"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pl-PL" sz="500" kern="1200"/>
        </a:p>
      </dsp:txBody>
      <dsp:txXfrm>
        <a:off x="5591957" y="2424671"/>
        <a:ext cx="75801" cy="75801"/>
      </dsp:txXfrm>
    </dsp:sp>
    <dsp:sp modelId="{368AEC8D-14F7-463E-8ED9-3ADC5CF0A920}">
      <dsp:nvSpPr>
        <dsp:cNvPr id="0" name=""/>
        <dsp:cNvSpPr/>
      </dsp:nvSpPr>
      <dsp:spPr>
        <a:xfrm>
          <a:off x="6062732" y="1299223"/>
          <a:ext cx="2164369" cy="1082184"/>
        </a:xfrm>
        <a:prstGeom prst="roundRect">
          <a:avLst>
            <a:gd name="adj" fmla="val 10000"/>
          </a:avLst>
        </a:prstGeom>
        <a:solidFill>
          <a:schemeClr val="lt1">
            <a:hueOff val="0"/>
            <a:satOff val="0"/>
            <a:lumOff val="0"/>
            <a:alphaOff val="0"/>
          </a:schemeClr>
        </a:solidFill>
        <a:ln w="48000" cap="flat" cmpd="thickThin"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pl-PL" sz="2000" kern="1200" dirty="0" smtClean="0"/>
            <a:t>przenośne</a:t>
          </a:r>
          <a:endParaRPr lang="pl-PL" sz="2000" kern="1200" dirty="0"/>
        </a:p>
      </dsp:txBody>
      <dsp:txXfrm>
        <a:off x="6094428" y="1330919"/>
        <a:ext cx="2100977" cy="1018792"/>
      </dsp:txXfrm>
    </dsp:sp>
    <dsp:sp modelId="{CAA977D0-6F56-4876-96F8-4F4C819B6215}">
      <dsp:nvSpPr>
        <dsp:cNvPr id="0" name=""/>
        <dsp:cNvSpPr/>
      </dsp:nvSpPr>
      <dsp:spPr>
        <a:xfrm>
          <a:off x="5196984" y="3065052"/>
          <a:ext cx="865747" cy="39550"/>
        </a:xfrm>
        <a:custGeom>
          <a:avLst/>
          <a:gdLst/>
          <a:ahLst/>
          <a:cxnLst/>
          <a:rect l="0" t="0" r="0" b="0"/>
          <a:pathLst>
            <a:path>
              <a:moveTo>
                <a:pt x="0" y="19775"/>
              </a:moveTo>
              <a:lnTo>
                <a:pt x="865747" y="19775"/>
              </a:lnTo>
            </a:path>
          </a:pathLst>
        </a:custGeom>
        <a:noFill/>
        <a:ln w="48000" cap="flat" cmpd="thickThin"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pl-PL" sz="500" kern="1200"/>
        </a:p>
      </dsp:txBody>
      <dsp:txXfrm>
        <a:off x="5608214" y="3063184"/>
        <a:ext cx="43287" cy="43287"/>
      </dsp:txXfrm>
    </dsp:sp>
    <dsp:sp modelId="{C1E12074-36DF-4EEE-8C4E-6EE1644EAEBF}">
      <dsp:nvSpPr>
        <dsp:cNvPr id="0" name=""/>
        <dsp:cNvSpPr/>
      </dsp:nvSpPr>
      <dsp:spPr>
        <a:xfrm>
          <a:off x="6062732" y="2543735"/>
          <a:ext cx="2164369" cy="1082184"/>
        </a:xfrm>
        <a:prstGeom prst="roundRect">
          <a:avLst>
            <a:gd name="adj" fmla="val 10000"/>
          </a:avLst>
        </a:prstGeom>
        <a:solidFill>
          <a:schemeClr val="lt1">
            <a:hueOff val="0"/>
            <a:satOff val="0"/>
            <a:lumOff val="0"/>
            <a:alphaOff val="0"/>
          </a:schemeClr>
        </a:solidFill>
        <a:ln w="48000" cap="flat" cmpd="thickThin"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pl-PL" sz="2000" kern="1200" dirty="0" smtClean="0"/>
            <a:t>przewoźne</a:t>
          </a:r>
          <a:endParaRPr lang="pl-PL" sz="2000" kern="1200" dirty="0"/>
        </a:p>
      </dsp:txBody>
      <dsp:txXfrm>
        <a:off x="6094428" y="2575431"/>
        <a:ext cx="2100977" cy="1018792"/>
      </dsp:txXfrm>
    </dsp:sp>
    <dsp:sp modelId="{F2187CBF-A6B7-4006-8B67-8A7D0C24321F}">
      <dsp:nvSpPr>
        <dsp:cNvPr id="0" name=""/>
        <dsp:cNvSpPr/>
      </dsp:nvSpPr>
      <dsp:spPr>
        <a:xfrm rot="3310531">
          <a:off x="4871846" y="3687309"/>
          <a:ext cx="1516024" cy="39550"/>
        </a:xfrm>
        <a:custGeom>
          <a:avLst/>
          <a:gdLst/>
          <a:ahLst/>
          <a:cxnLst/>
          <a:rect l="0" t="0" r="0" b="0"/>
          <a:pathLst>
            <a:path>
              <a:moveTo>
                <a:pt x="0" y="19775"/>
              </a:moveTo>
              <a:lnTo>
                <a:pt x="1516024" y="19775"/>
              </a:lnTo>
            </a:path>
          </a:pathLst>
        </a:custGeom>
        <a:noFill/>
        <a:ln w="48000" cap="flat" cmpd="thickThin"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pl-PL" sz="500" kern="1200"/>
        </a:p>
      </dsp:txBody>
      <dsp:txXfrm>
        <a:off x="5591957" y="3669184"/>
        <a:ext cx="75801" cy="75801"/>
      </dsp:txXfrm>
    </dsp:sp>
    <dsp:sp modelId="{91453609-A74D-4A83-8689-863A8F24CF39}">
      <dsp:nvSpPr>
        <dsp:cNvPr id="0" name=""/>
        <dsp:cNvSpPr/>
      </dsp:nvSpPr>
      <dsp:spPr>
        <a:xfrm>
          <a:off x="6062732" y="3788248"/>
          <a:ext cx="2164369" cy="1082184"/>
        </a:xfrm>
        <a:prstGeom prst="roundRect">
          <a:avLst>
            <a:gd name="adj" fmla="val 10000"/>
          </a:avLst>
        </a:prstGeom>
        <a:solidFill>
          <a:schemeClr val="lt1">
            <a:hueOff val="0"/>
            <a:satOff val="0"/>
            <a:lumOff val="0"/>
            <a:alphaOff val="0"/>
          </a:schemeClr>
        </a:solidFill>
        <a:ln w="48000" cap="flat" cmpd="thickThin"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pl-PL" sz="2000" kern="1200" dirty="0" smtClean="0"/>
            <a:t>Zabudowane w pojazdach</a:t>
          </a:r>
          <a:endParaRPr lang="pl-PL" sz="2000" kern="1200" dirty="0"/>
        </a:p>
      </dsp:txBody>
      <dsp:txXfrm>
        <a:off x="6094428" y="3819944"/>
        <a:ext cx="2100977" cy="1018792"/>
      </dsp:txXfrm>
    </dsp:sp>
    <dsp:sp modelId="{04E59B66-59E7-40FB-A843-F960004E6A31}">
      <dsp:nvSpPr>
        <dsp:cNvPr id="0" name=""/>
        <dsp:cNvSpPr/>
      </dsp:nvSpPr>
      <dsp:spPr>
        <a:xfrm rot="3796466">
          <a:off x="1594608" y="3371635"/>
          <a:ext cx="2079869" cy="39550"/>
        </a:xfrm>
        <a:custGeom>
          <a:avLst/>
          <a:gdLst/>
          <a:ahLst/>
          <a:cxnLst/>
          <a:rect l="0" t="0" r="0" b="0"/>
          <a:pathLst>
            <a:path>
              <a:moveTo>
                <a:pt x="0" y="19775"/>
              </a:moveTo>
              <a:lnTo>
                <a:pt x="2079869" y="19775"/>
              </a:lnTo>
            </a:path>
          </a:pathLst>
        </a:custGeom>
        <a:noFill/>
        <a:ln w="48000" cap="flat" cmpd="thickThin"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pl-PL" sz="700" kern="1200"/>
        </a:p>
      </dsp:txBody>
      <dsp:txXfrm>
        <a:off x="2582546" y="3339414"/>
        <a:ext cx="103993" cy="103993"/>
      </dsp:txXfrm>
    </dsp:sp>
    <dsp:sp modelId="{61400751-D3FC-4140-983C-1CAC537ED55E}">
      <dsp:nvSpPr>
        <dsp:cNvPr id="0" name=""/>
        <dsp:cNvSpPr/>
      </dsp:nvSpPr>
      <dsp:spPr>
        <a:xfrm>
          <a:off x="3102220" y="3779158"/>
          <a:ext cx="2164369" cy="1082184"/>
        </a:xfrm>
        <a:prstGeom prst="roundRect">
          <a:avLst>
            <a:gd name="adj" fmla="val 10000"/>
          </a:avLst>
        </a:prstGeom>
        <a:solidFill>
          <a:schemeClr val="lt1">
            <a:hueOff val="0"/>
            <a:satOff val="0"/>
            <a:lumOff val="0"/>
            <a:alphaOff val="0"/>
          </a:schemeClr>
        </a:solidFill>
        <a:ln w="48000" cap="flat" cmpd="thickThin"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pl-PL" sz="2000" kern="1200" dirty="0" smtClean="0"/>
            <a:t>stacjonarne</a:t>
          </a:r>
          <a:endParaRPr lang="pl-PL" sz="2000" kern="1200" dirty="0"/>
        </a:p>
      </dsp:txBody>
      <dsp:txXfrm>
        <a:off x="3133916" y="3810854"/>
        <a:ext cx="2100977" cy="101879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F09A5D0-96F2-48CB-BC55-BE44ACE6466C}" type="datetimeFigureOut">
              <a:rPr lang="pl-PL" smtClean="0"/>
              <a:pPr/>
              <a:t>2016-06-01</a:t>
            </a:fld>
            <a:endParaRPr lang="pl-PL"/>
          </a:p>
        </p:txBody>
      </p:sp>
      <p:sp>
        <p:nvSpPr>
          <p:cNvPr id="4" name="Symbol zastępczy obrazu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51E89F-DB85-40D6-9250-145E54BD44B7}" type="slidenum">
              <a:rPr lang="pl-PL" smtClean="0"/>
              <a:pPr/>
              <a:t>‹#›</a:t>
            </a:fld>
            <a:endParaRPr lang="pl-PL"/>
          </a:p>
        </p:txBody>
      </p:sp>
    </p:spTree>
    <p:extLst>
      <p:ext uri="{BB962C8B-B14F-4D97-AF65-F5344CB8AC3E}">
        <p14:creationId xmlns:p14="http://schemas.microsoft.com/office/powerpoint/2010/main" val="9007164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4" name="Shape 11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dirty="0">
              <a:solidFill>
                <a:schemeClr val="lt1"/>
              </a:solidFill>
              <a:latin typeface="Calibri"/>
              <a:ea typeface="Calibri"/>
              <a:cs typeface="Calibri"/>
              <a:sym typeface="Calibri"/>
            </a:endParaRPr>
          </a:p>
        </p:txBody>
      </p:sp>
      <p:sp>
        <p:nvSpPr>
          <p:cNvPr id="115" name="Shape 11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pl-PL" sz="1200" b="0" i="0" u="none" strike="noStrike" cap="none">
                <a:solidFill>
                  <a:schemeClr val="lt1"/>
                </a:solidFill>
                <a:latin typeface="Calibri"/>
                <a:ea typeface="Calibri"/>
                <a:cs typeface="Calibri"/>
                <a:sym typeface="Calibri"/>
              </a:rPr>
              <a:pPr marL="0" marR="0" lvl="0" indent="0" algn="r" rtl="0">
                <a:spcBef>
                  <a:spcPts val="0"/>
                </a:spcBef>
                <a:buSzPct val="25000"/>
                <a:buNone/>
              </a:pPr>
              <a:t>1</a:t>
            </a:fld>
            <a:endParaRPr lang="pl-PL" sz="1200" b="0" i="0" u="none" strike="noStrike" cap="none" dirty="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4693758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A551E89F-DB85-40D6-9250-145E54BD44B7}" type="slidenum">
              <a:rPr lang="pl-PL" smtClean="0"/>
              <a:pPr/>
              <a:t>2</a:t>
            </a:fld>
            <a:endParaRPr lang="pl-PL"/>
          </a:p>
        </p:txBody>
      </p:sp>
    </p:spTree>
    <p:extLst>
      <p:ext uri="{BB962C8B-B14F-4D97-AF65-F5344CB8AC3E}">
        <p14:creationId xmlns:p14="http://schemas.microsoft.com/office/powerpoint/2010/main" val="29135095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A551E89F-DB85-40D6-9250-145E54BD44B7}" type="slidenum">
              <a:rPr lang="pl-PL" smtClean="0"/>
              <a:pPr/>
              <a:t>3</a:t>
            </a:fld>
            <a:endParaRPr lang="pl-PL"/>
          </a:p>
        </p:txBody>
      </p:sp>
    </p:spTree>
    <p:extLst>
      <p:ext uri="{BB962C8B-B14F-4D97-AF65-F5344CB8AC3E}">
        <p14:creationId xmlns:p14="http://schemas.microsoft.com/office/powerpoint/2010/main" val="7535947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A551E89F-DB85-40D6-9250-145E54BD44B7}" type="slidenum">
              <a:rPr lang="pl-PL" smtClean="0"/>
              <a:pPr/>
              <a:t>4</a:t>
            </a:fld>
            <a:endParaRPr lang="pl-PL"/>
          </a:p>
        </p:txBody>
      </p:sp>
    </p:spTree>
    <p:extLst>
      <p:ext uri="{BB962C8B-B14F-4D97-AF65-F5344CB8AC3E}">
        <p14:creationId xmlns:p14="http://schemas.microsoft.com/office/powerpoint/2010/main" val="8615862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A551E89F-DB85-40D6-9250-145E54BD44B7}" type="slidenum">
              <a:rPr lang="pl-PL" smtClean="0"/>
              <a:pPr/>
              <a:t>7</a:t>
            </a:fld>
            <a:endParaRPr lang="pl-PL"/>
          </a:p>
        </p:txBody>
      </p:sp>
    </p:spTree>
    <p:extLst>
      <p:ext uri="{BB962C8B-B14F-4D97-AF65-F5344CB8AC3E}">
        <p14:creationId xmlns:p14="http://schemas.microsoft.com/office/powerpoint/2010/main" val="19961501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A551E89F-DB85-40D6-9250-145E54BD44B7}" type="slidenum">
              <a:rPr lang="pl-PL" smtClean="0"/>
              <a:pPr/>
              <a:t>42</a:t>
            </a:fld>
            <a:endParaRPr lang="pl-PL"/>
          </a:p>
        </p:txBody>
      </p:sp>
    </p:spTree>
    <p:extLst>
      <p:ext uri="{BB962C8B-B14F-4D97-AF65-F5344CB8AC3E}">
        <p14:creationId xmlns:p14="http://schemas.microsoft.com/office/powerpoint/2010/main" val="6384439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A551E89F-DB85-40D6-9250-145E54BD44B7}" type="slidenum">
              <a:rPr lang="pl-PL" smtClean="0"/>
              <a:pPr/>
              <a:t>43</a:t>
            </a:fld>
            <a:endParaRPr lang="pl-PL"/>
          </a:p>
        </p:txBody>
      </p:sp>
    </p:spTree>
    <p:extLst>
      <p:ext uri="{BB962C8B-B14F-4D97-AF65-F5344CB8AC3E}">
        <p14:creationId xmlns:p14="http://schemas.microsoft.com/office/powerpoint/2010/main" val="10374050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9" name="Prostokąt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ytuł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pl-PL" smtClean="0"/>
              <a:t>Kliknij, aby edytować styl</a:t>
            </a:r>
            <a:endParaRPr kumimoji="0" lang="en-US"/>
          </a:p>
        </p:txBody>
      </p:sp>
      <p:sp>
        <p:nvSpPr>
          <p:cNvPr id="3" name="Podtytuł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pl-PL" smtClean="0"/>
              <a:t>Kliknij, aby edytować styl wzorca podtytułu</a:t>
            </a:r>
            <a:endParaRPr kumimoji="0" lang="en-US"/>
          </a:p>
        </p:txBody>
      </p:sp>
      <p:sp>
        <p:nvSpPr>
          <p:cNvPr id="4" name="Symbol zastępczy daty 3"/>
          <p:cNvSpPr>
            <a:spLocks noGrp="1"/>
          </p:cNvSpPr>
          <p:nvPr>
            <p:ph type="dt" sz="half" idx="10"/>
          </p:nvPr>
        </p:nvSpPr>
        <p:spPr/>
        <p:txBody>
          <a:bodyPr/>
          <a:lstStyle/>
          <a:p>
            <a:fld id="{845262B1-9034-4446-96DA-AB081E135855}" type="datetime1">
              <a:rPr lang="pl-PL" smtClean="0"/>
              <a:pPr/>
              <a:t>2016-06-01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4E95344C-304B-466D-A3FF-655A3294CEC8}" type="slidenum">
              <a:rPr lang="pl-PL" smtClean="0"/>
              <a:pPr/>
              <a:t>‹#›</a:t>
            </a:fld>
            <a:endParaRPr lang="pl-PL"/>
          </a:p>
        </p:txBody>
      </p:sp>
      <p:sp>
        <p:nvSpPr>
          <p:cNvPr id="10" name="Prostokąt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extLs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p:txBody>
          <a:bodyPr vert="eaVert"/>
          <a:lstStyle>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96CCB8BA-9A7F-4745-BAAF-634F02797926}" type="datetime1">
              <a:rPr lang="pl-PL" smtClean="0"/>
              <a:pPr/>
              <a:t>2016-06-01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4E95344C-304B-466D-A3FF-655A3294CEC8}" type="slidenum">
              <a:rPr lang="pl-PL" smtClean="0"/>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9" name="Prostokąt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Prostokąt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ytuł pionowy 1"/>
          <p:cNvSpPr>
            <a:spLocks noGrp="1"/>
          </p:cNvSpPr>
          <p:nvPr>
            <p:ph type="title" orient="vert"/>
          </p:nvPr>
        </p:nvSpPr>
        <p:spPr>
          <a:xfrm>
            <a:off x="6781800" y="274640"/>
            <a:ext cx="1905000" cy="5851525"/>
          </a:xfrm>
        </p:spPr>
        <p:txBody>
          <a:bodyPr vert="eaVert"/>
          <a:lstStyle>
            <a:extLs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a:xfrm>
            <a:off x="457200" y="304800"/>
            <a:ext cx="6019800" cy="5851525"/>
          </a:xfrm>
        </p:spPr>
        <p:txBody>
          <a:bodyPr vert="eaVert"/>
          <a:lstStyle>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7E370C48-9844-463C-BF92-9898AF26ADB5}" type="datetime1">
              <a:rPr lang="pl-PL" smtClean="0"/>
              <a:pPr/>
              <a:t>2016-06-01</a:t>
            </a:fld>
            <a:endParaRPr lang="pl-PL"/>
          </a:p>
        </p:txBody>
      </p:sp>
      <p:sp>
        <p:nvSpPr>
          <p:cNvPr id="5" name="Symbol zastępczy stopki 4"/>
          <p:cNvSpPr>
            <a:spLocks noGrp="1"/>
          </p:cNvSpPr>
          <p:nvPr>
            <p:ph type="ftr" sz="quarter" idx="11"/>
          </p:nvPr>
        </p:nvSpPr>
        <p:spPr>
          <a:xfrm>
            <a:off x="2640597" y="6377459"/>
            <a:ext cx="3836404" cy="365125"/>
          </a:xfrm>
        </p:spPr>
        <p:txBody>
          <a:bodyPr/>
          <a:lstStyle/>
          <a:p>
            <a:endParaRPr lang="pl-PL"/>
          </a:p>
        </p:txBody>
      </p:sp>
      <p:sp>
        <p:nvSpPr>
          <p:cNvPr id="6" name="Symbol zastępczy numeru slajdu 5"/>
          <p:cNvSpPr>
            <a:spLocks noGrp="1"/>
          </p:cNvSpPr>
          <p:nvPr>
            <p:ph type="sldNum" sz="quarter" idx="12"/>
          </p:nvPr>
        </p:nvSpPr>
        <p:spPr/>
        <p:txBody>
          <a:bodyPr/>
          <a:lstStyle/>
          <a:p>
            <a:fld id="{4E95344C-304B-466D-A3FF-655A3294CEC8}" type="slidenum">
              <a:rPr lang="pl-PL" smtClean="0"/>
              <a:pPr/>
              <a:t>‹#›</a:t>
            </a:fld>
            <a:endParaRPr lang="pl-PL"/>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ytuł, zawartość i 2 elementy zawartości">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1143000"/>
          </a:xfrm>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25963"/>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quarter" idx="2"/>
          </p:nvPr>
        </p:nvSpPr>
        <p:spPr>
          <a:xfrm>
            <a:off x="4648200" y="1600200"/>
            <a:ext cx="4038600" cy="218598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zawartości 4"/>
          <p:cNvSpPr>
            <a:spLocks noGrp="1"/>
          </p:cNvSpPr>
          <p:nvPr>
            <p:ph sz="quarter" idx="3"/>
          </p:nvPr>
        </p:nvSpPr>
        <p:spPr>
          <a:xfrm>
            <a:off x="4648200" y="3938588"/>
            <a:ext cx="4038600" cy="2187575"/>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daty 5"/>
          <p:cNvSpPr>
            <a:spLocks noGrp="1"/>
          </p:cNvSpPr>
          <p:nvPr>
            <p:ph type="dt" sz="half" idx="10"/>
          </p:nvPr>
        </p:nvSpPr>
        <p:spPr>
          <a:xfrm>
            <a:off x="457200" y="6245225"/>
            <a:ext cx="2133600" cy="476250"/>
          </a:xfrm>
        </p:spPr>
        <p:txBody>
          <a:bodyPr/>
          <a:lstStyle>
            <a:lvl1pPr>
              <a:defRPr/>
            </a:lvl1pPr>
          </a:lstStyle>
          <a:p>
            <a:fld id="{A514EC91-0C6A-4C0F-8F59-FBC4E44C071D}" type="datetime1">
              <a:rPr lang="pl-PL" altLang="pl-PL" smtClean="0"/>
              <a:pPr/>
              <a:t>2016-06-01</a:t>
            </a:fld>
            <a:endParaRPr lang="pl-PL" altLang="pl-PL"/>
          </a:p>
        </p:txBody>
      </p:sp>
      <p:sp>
        <p:nvSpPr>
          <p:cNvPr id="7" name="Symbol zastępczy stopki 6"/>
          <p:cNvSpPr>
            <a:spLocks noGrp="1"/>
          </p:cNvSpPr>
          <p:nvPr>
            <p:ph type="ftr" sz="quarter" idx="11"/>
          </p:nvPr>
        </p:nvSpPr>
        <p:spPr>
          <a:xfrm>
            <a:off x="3124200" y="6245225"/>
            <a:ext cx="2895600" cy="476250"/>
          </a:xfrm>
        </p:spPr>
        <p:txBody>
          <a:bodyPr/>
          <a:lstStyle>
            <a:lvl1pPr>
              <a:defRPr/>
            </a:lvl1pPr>
          </a:lstStyle>
          <a:p>
            <a:endParaRPr lang="pl-PL" altLang="pl-PL"/>
          </a:p>
        </p:txBody>
      </p:sp>
      <p:sp>
        <p:nvSpPr>
          <p:cNvPr id="8" name="Symbol zastępczy numeru slajdu 7"/>
          <p:cNvSpPr>
            <a:spLocks noGrp="1"/>
          </p:cNvSpPr>
          <p:nvPr>
            <p:ph type="sldNum" sz="quarter" idx="12"/>
          </p:nvPr>
        </p:nvSpPr>
        <p:spPr>
          <a:xfrm>
            <a:off x="6553200" y="6245225"/>
            <a:ext cx="2133600" cy="476250"/>
          </a:xfrm>
        </p:spPr>
        <p:txBody>
          <a:bodyPr/>
          <a:lstStyle>
            <a:lvl1pPr>
              <a:defRPr/>
            </a:lvl1pPr>
          </a:lstStyle>
          <a:p>
            <a:fld id="{1DFBDD2E-0A89-4F6F-B71E-D6B8232A8557}" type="slidenum">
              <a:rPr lang="pl-PL" altLang="pl-PL"/>
              <a:pPr/>
              <a:t>‹#›</a:t>
            </a:fld>
            <a:endParaRPr lang="pl-PL" altLang="pl-PL"/>
          </a:p>
        </p:txBody>
      </p:sp>
    </p:spTree>
    <p:extLst>
      <p:ext uri="{BB962C8B-B14F-4D97-AF65-F5344CB8AC3E}">
        <p14:creationId xmlns:p14="http://schemas.microsoft.com/office/powerpoint/2010/main" val="1181138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a:xfrm>
            <a:off x="457200" y="155448"/>
            <a:ext cx="8229600" cy="1252728"/>
          </a:xfrm>
        </p:spPr>
        <p:txBody>
          <a:bodyPr/>
          <a:lstStyle>
            <a:extLst/>
          </a:lstStyle>
          <a:p>
            <a:r>
              <a:rPr kumimoji="0" lang="pl-PL" smtClean="0"/>
              <a:t>Kliknij, aby edytować styl</a:t>
            </a:r>
            <a:endParaRPr kumimoji="0" lang="en-US"/>
          </a:p>
        </p:txBody>
      </p:sp>
      <p:sp>
        <p:nvSpPr>
          <p:cNvPr id="3" name="Symbol zastępczy zawartości 2"/>
          <p:cNvSpPr>
            <a:spLocks noGrp="1"/>
          </p:cNvSpPr>
          <p:nvPr>
            <p:ph idx="1"/>
          </p:nvPr>
        </p:nvSpPr>
        <p:spPr/>
        <p:txBody>
          <a:bodyPr/>
          <a:lstStyle>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279CE715-773A-4645-91E5-A19CF24039F8}" type="datetime1">
              <a:rPr lang="pl-PL" smtClean="0"/>
              <a:pPr/>
              <a:t>2016-06-01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4E95344C-304B-466D-A3FF-655A3294CEC8}" type="slidenum">
              <a:rPr lang="pl-PL" smtClean="0"/>
              <a:pPr/>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9" name="Prostokąt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Prostokąt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ytuł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pl-PL" smtClean="0"/>
              <a:t>Kliknij, aby edytować styl</a:t>
            </a:r>
            <a:endParaRPr kumimoji="0" lang="en-US"/>
          </a:p>
        </p:txBody>
      </p:sp>
      <p:sp>
        <p:nvSpPr>
          <p:cNvPr id="3" name="Symbol zastępczy tekstu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pl-PL" smtClean="0"/>
              <a:t>Kliknij, aby edytować style wzorca tekstu</a:t>
            </a:r>
          </a:p>
        </p:txBody>
      </p:sp>
      <p:sp>
        <p:nvSpPr>
          <p:cNvPr id="4" name="Symbol zastępczy daty 3"/>
          <p:cNvSpPr>
            <a:spLocks noGrp="1"/>
          </p:cNvSpPr>
          <p:nvPr>
            <p:ph type="dt" sz="half" idx="10"/>
          </p:nvPr>
        </p:nvSpPr>
        <p:spPr/>
        <p:txBody>
          <a:bodyPr/>
          <a:lstStyle/>
          <a:p>
            <a:fld id="{91A2DF66-CC3E-4345-A033-8889B00AD358}" type="datetime1">
              <a:rPr lang="pl-PL" smtClean="0"/>
              <a:pPr/>
              <a:t>2016-06-01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4E95344C-304B-466D-A3FF-655A3294CEC8}" type="slidenum">
              <a:rPr lang="pl-PL" smtClean="0"/>
              <a:pPr/>
              <a:t>‹#›</a:t>
            </a:fld>
            <a:endParaRPr lang="pl-PL"/>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extLst/>
          </a:lstStyle>
          <a:p>
            <a:r>
              <a:rPr kumimoji="0" lang="pl-PL" smtClean="0"/>
              <a:t>Kliknij, aby edytować styl</a:t>
            </a:r>
            <a:endParaRPr kumimoji="0" lang="en-US"/>
          </a:p>
        </p:txBody>
      </p:sp>
      <p:sp>
        <p:nvSpPr>
          <p:cNvPr id="3" name="Symbol zastępczy zawartości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zawartości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5" name="Symbol zastępczy daty 4"/>
          <p:cNvSpPr>
            <a:spLocks noGrp="1"/>
          </p:cNvSpPr>
          <p:nvPr>
            <p:ph type="dt" sz="half" idx="10"/>
          </p:nvPr>
        </p:nvSpPr>
        <p:spPr/>
        <p:txBody>
          <a:bodyPr/>
          <a:lstStyle/>
          <a:p>
            <a:fld id="{5C97BA0A-2E53-42F0-91C2-72C51273766E}" type="datetime1">
              <a:rPr lang="pl-PL" smtClean="0"/>
              <a:pPr/>
              <a:t>2016-06-01</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4E95344C-304B-466D-A3FF-655A3294CEC8}" type="slidenum">
              <a:rPr lang="pl-PL" smtClean="0"/>
              <a:pPr/>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extLst/>
          </a:lstStyle>
          <a:p>
            <a:r>
              <a:rPr kumimoji="0" lang="pl-PL" smtClean="0"/>
              <a:t>Kliknij, aby edytować styl</a:t>
            </a:r>
            <a:endParaRPr kumimoji="0" lang="en-US"/>
          </a:p>
        </p:txBody>
      </p:sp>
      <p:sp>
        <p:nvSpPr>
          <p:cNvPr id="3" name="Symbol zastępczy tekstu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pl-PL" smtClean="0"/>
              <a:t>Kliknij, aby edytować style wzorca tekstu</a:t>
            </a:r>
          </a:p>
        </p:txBody>
      </p:sp>
      <p:sp>
        <p:nvSpPr>
          <p:cNvPr id="4" name="Symbol zastępczy zawartości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5" name="Symbol zastępczy tekstu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pl-PL" smtClean="0"/>
              <a:t>Kliknij, aby edytować style wzorca tekstu</a:t>
            </a:r>
          </a:p>
        </p:txBody>
      </p:sp>
      <p:sp>
        <p:nvSpPr>
          <p:cNvPr id="6" name="Symbol zastępczy zawartości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7" name="Symbol zastępczy daty 6"/>
          <p:cNvSpPr>
            <a:spLocks noGrp="1"/>
          </p:cNvSpPr>
          <p:nvPr>
            <p:ph type="dt" sz="half" idx="10"/>
          </p:nvPr>
        </p:nvSpPr>
        <p:spPr/>
        <p:txBody>
          <a:bodyPr/>
          <a:lstStyle/>
          <a:p>
            <a:fld id="{E84EEDA6-7455-460B-A7C5-B64500075FA9}" type="datetime1">
              <a:rPr lang="pl-PL" smtClean="0"/>
              <a:pPr/>
              <a:t>2016-06-01</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4E95344C-304B-466D-A3FF-655A3294CEC8}" type="slidenum">
              <a:rPr lang="pl-PL" smtClean="0"/>
              <a:pPr/>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extLst/>
          </a:lstStyle>
          <a:p>
            <a:r>
              <a:rPr kumimoji="0" lang="pl-PL" smtClean="0"/>
              <a:t>Kliknij, aby edytować styl</a:t>
            </a:r>
            <a:endParaRPr kumimoji="0" lang="en-US"/>
          </a:p>
        </p:txBody>
      </p:sp>
      <p:sp>
        <p:nvSpPr>
          <p:cNvPr id="3" name="Symbol zastępczy daty 2"/>
          <p:cNvSpPr>
            <a:spLocks noGrp="1"/>
          </p:cNvSpPr>
          <p:nvPr>
            <p:ph type="dt" sz="half" idx="10"/>
          </p:nvPr>
        </p:nvSpPr>
        <p:spPr/>
        <p:txBody>
          <a:bodyPr/>
          <a:lstStyle/>
          <a:p>
            <a:fld id="{FDBB8D18-35FF-4199-9397-FAD64E71CB21}" type="datetime1">
              <a:rPr lang="pl-PL" smtClean="0"/>
              <a:pPr/>
              <a:t>2016-06-01</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4E95344C-304B-466D-A3FF-655A3294CEC8}" type="slidenum">
              <a:rPr lang="pl-PL" smtClean="0"/>
              <a:pPr/>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0A7E76A0-DA6A-455D-B3B7-2BFE7DC48108}" type="datetime1">
              <a:rPr lang="pl-PL" smtClean="0"/>
              <a:pPr/>
              <a:t>2016-06-01</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4E95344C-304B-466D-A3FF-655A3294CEC8}" type="slidenum">
              <a:rPr lang="pl-PL" smtClean="0"/>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pl-PL" smtClean="0"/>
              <a:t>Kliknij, aby edytować styl</a:t>
            </a:r>
            <a:endParaRPr kumimoji="0" lang="en-US"/>
          </a:p>
        </p:txBody>
      </p:sp>
      <p:sp>
        <p:nvSpPr>
          <p:cNvPr id="3" name="Symbol zastępczy zawartości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tekstu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pl-PL" smtClean="0"/>
              <a:t>Kliknij, aby edytować style wzorca tekstu</a:t>
            </a:r>
          </a:p>
        </p:txBody>
      </p:sp>
      <p:sp>
        <p:nvSpPr>
          <p:cNvPr id="5" name="Symbol zastępczy daty 4"/>
          <p:cNvSpPr>
            <a:spLocks noGrp="1"/>
          </p:cNvSpPr>
          <p:nvPr>
            <p:ph type="dt" sz="half" idx="10"/>
          </p:nvPr>
        </p:nvSpPr>
        <p:spPr/>
        <p:txBody>
          <a:bodyPr/>
          <a:lstStyle/>
          <a:p>
            <a:fld id="{F3D9E40C-A826-44D2-AAAA-1FA3CD1B0891}" type="datetime1">
              <a:rPr lang="pl-PL" smtClean="0"/>
              <a:pPr/>
              <a:t>2016-06-01</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4E95344C-304B-466D-A3FF-655A3294CEC8}" type="slidenum">
              <a:rPr lang="pl-PL" smtClean="0"/>
              <a:pPr/>
              <a:t>‹#›</a:t>
            </a:fld>
            <a:endParaRPr lang="pl-PL"/>
          </a:p>
        </p:txBody>
      </p:sp>
      <p:sp>
        <p:nvSpPr>
          <p:cNvPr id="12" name="Prostokąt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Prostokąt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pl-PL" smtClean="0"/>
              <a:t>Kliknij, aby edytować styl</a:t>
            </a:r>
            <a:endParaRPr kumimoji="0" lang="en-US"/>
          </a:p>
        </p:txBody>
      </p:sp>
      <p:sp>
        <p:nvSpPr>
          <p:cNvPr id="3" name="Symbol zastępczy obrazu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pl-PL" smtClean="0"/>
              <a:t>Kliknij ikonę, aby dodać obraz</a:t>
            </a:r>
            <a:endParaRPr kumimoji="0" lang="en-US" dirty="0"/>
          </a:p>
        </p:txBody>
      </p:sp>
      <p:sp>
        <p:nvSpPr>
          <p:cNvPr id="4" name="Symbol zastępczy tekstu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pl-PL" smtClean="0"/>
              <a:t>Kliknij, aby edytować style wzorca tekstu</a:t>
            </a:r>
          </a:p>
        </p:txBody>
      </p:sp>
      <p:sp>
        <p:nvSpPr>
          <p:cNvPr id="5" name="Symbol zastępczy daty 4"/>
          <p:cNvSpPr>
            <a:spLocks noGrp="1"/>
          </p:cNvSpPr>
          <p:nvPr>
            <p:ph type="dt" sz="half" idx="10"/>
          </p:nvPr>
        </p:nvSpPr>
        <p:spPr>
          <a:xfrm>
            <a:off x="164592" y="1170432"/>
            <a:ext cx="2523744" cy="201168"/>
          </a:xfrm>
        </p:spPr>
        <p:txBody>
          <a:bodyPr/>
          <a:lstStyle/>
          <a:p>
            <a:fld id="{6BD04E77-D390-4F8D-BB20-1A715EC0E04D}" type="datetime1">
              <a:rPr lang="pl-PL" smtClean="0"/>
              <a:pPr/>
              <a:t>2016-06-01</a:t>
            </a:fld>
            <a:endParaRPr lang="pl-PL"/>
          </a:p>
        </p:txBody>
      </p:sp>
      <p:sp>
        <p:nvSpPr>
          <p:cNvPr id="11" name="Prostokąt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Prostokąt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Symbol zastępczy stopki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pl-PL"/>
          </a:p>
        </p:txBody>
      </p:sp>
      <p:sp>
        <p:nvSpPr>
          <p:cNvPr id="7" name="Symbol zastępczy numeru slajdu 6"/>
          <p:cNvSpPr>
            <a:spLocks noGrp="1"/>
          </p:cNvSpPr>
          <p:nvPr>
            <p:ph type="sldNum" sz="quarter" idx="12"/>
          </p:nvPr>
        </p:nvSpPr>
        <p:spPr>
          <a:xfrm>
            <a:off x="8339328" y="1170432"/>
            <a:ext cx="733864" cy="201168"/>
          </a:xfrm>
        </p:spPr>
        <p:txBody>
          <a:bodyPr/>
          <a:lstStyle/>
          <a:p>
            <a:fld id="{4E95344C-304B-466D-A3FF-655A3294CEC8}" type="slidenum">
              <a:rPr lang="pl-PL" smtClean="0"/>
              <a:pPr/>
              <a:t>‹#›</a:t>
            </a:fld>
            <a:endParaRPr lang="pl-PL"/>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0" name="Prostokąt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Prostokąt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Symbol zastępczy tytułu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pl-PL" smtClean="0"/>
              <a:t>Kliknij, aby edytować styl</a:t>
            </a:r>
            <a:endParaRPr kumimoji="0" lang="en-US"/>
          </a:p>
        </p:txBody>
      </p:sp>
      <p:sp>
        <p:nvSpPr>
          <p:cNvPr id="3" name="Symbol zastępczy tekstu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pl-PL" smtClean="0"/>
              <a:t>Kliknij, aby edytować style wzorca tekstu</a:t>
            </a:r>
          </a:p>
          <a:p>
            <a:pPr lvl="1" eaLnBrk="1" latinLnBrk="0" hangingPunct="1"/>
            <a:r>
              <a:rPr kumimoji="0" lang="pl-PL" smtClean="0"/>
              <a:t>Drugi poziom</a:t>
            </a:r>
          </a:p>
          <a:p>
            <a:pPr lvl="2" eaLnBrk="1" latinLnBrk="0" hangingPunct="1"/>
            <a:r>
              <a:rPr kumimoji="0" lang="pl-PL" smtClean="0"/>
              <a:t>Trzeci poziom</a:t>
            </a:r>
          </a:p>
          <a:p>
            <a:pPr lvl="3" eaLnBrk="1" latinLnBrk="0" hangingPunct="1"/>
            <a:r>
              <a:rPr kumimoji="0" lang="pl-PL" smtClean="0"/>
              <a:t>Czwarty poziom</a:t>
            </a:r>
          </a:p>
          <a:p>
            <a:pPr lvl="4" eaLnBrk="1" latinLnBrk="0" hangingPunct="1"/>
            <a:r>
              <a:rPr kumimoji="0" lang="pl-PL" smtClean="0"/>
              <a:t>Piąty poziom</a:t>
            </a:r>
            <a:endParaRPr kumimoji="0" lang="en-US"/>
          </a:p>
        </p:txBody>
      </p:sp>
      <p:sp>
        <p:nvSpPr>
          <p:cNvPr id="4" name="Symbol zastępczy daty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6616A705-3644-404D-A38B-2FDD57A42C3E}" type="datetime1">
              <a:rPr lang="pl-PL" smtClean="0"/>
              <a:pPr/>
              <a:t>2016-06-01</a:t>
            </a:fld>
            <a:endParaRPr lang="pl-PL"/>
          </a:p>
        </p:txBody>
      </p:sp>
      <p:sp>
        <p:nvSpPr>
          <p:cNvPr id="5" name="Symbol zastępczy stopki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pl-PL"/>
          </a:p>
        </p:txBody>
      </p:sp>
      <p:sp>
        <p:nvSpPr>
          <p:cNvPr id="6" name="Symbol zastępczy numeru slajdu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4E95344C-304B-466D-A3FF-655A3294CEC8}" type="slidenum">
              <a:rPr lang="pl-PL" smtClean="0"/>
              <a:pPr/>
              <a:t>‹#›</a:t>
            </a:fld>
            <a:endParaRPr lang="pl-PL"/>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 id="2147483840" r:id="rId12"/>
  </p:sldLayoutIdLst>
  <p:hf hdr="0" ftr="0" dt="0"/>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emf"/><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emf"/><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hyperlink" Target="http://www.tempest.ratowniczy.pl/pliki/ppv-prezentacja.pdf" TargetMode="External"/><Relationship Id="rId2" Type="http://schemas.openxmlformats.org/officeDocument/2006/relationships/hyperlink" Target="http://www.tempest.ratowniczy.pl/pliki/NISTIR_PPV-porownanie.mpeg"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1.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4.jpeg"/></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hyperlink" Target="https://www.google.pl/search?hl=pl&amp;site=imghp&amp;tbm=isch&amp;source=hp&amp;biw=1536&amp;bih=755&amp;q=agregat+pr%C4%85dotw%C3%B3rczy+honda&amp;oq=AGREGAT+&amp;gs_l=img.1.3.0l10.5051.6762.0.11436.8.7.0.1.1.0.213.492.0j2j1.3.0....0...1ac.1.64.img..4.4.495.xABSIShZQGE" TargetMode="External"/><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3.png"/><Relationship Id="rId5" Type="http://schemas.openxmlformats.org/officeDocument/2006/relationships/hyperlink" Target="http://img38.otomoto.pl/images_otomotopl/826257639_1_1080x720_pozarniczy-techniczny-agregat-pradotworczy-19-kw-turek.jpg" TargetMode="External"/><Relationship Id="rId4" Type="http://schemas.openxmlformats.org/officeDocument/2006/relationships/hyperlink" Target="https://www.google.pl/search?q=agregat+pr%C4%85dotw%C3%B3rczy&amp;biw=1536&amp;bih=755&amp;tbm=isch&amp;tbo=u&amp;source=univ&amp;sa=X&amp;ved=0ahUKEwjpi6-GgMDLAhXJJZoKHfWDCswQsAQIZg"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https://www.google.pl/url?sa=i&amp;rct=j&amp;q=&amp;esrc=s&amp;source=images&amp;cd=&amp;cad=rja&amp;uact=8&amp;ved=0ahUKEwiQpsS6zsDLAhVFDJoKHS0UCLkQjRwIBw&amp;url=http://www.wisla.pl/aktualnosci/City,2/strona/137&amp;bvm=bv.116636494,d.bGs&amp;psig=AFQjCNHJAyv464Zi7KU5OA8dYG8qLmuEgA&amp;ust=1458059072415801" TargetMode="External"/><Relationship Id="rId2" Type="http://schemas.openxmlformats.org/officeDocument/2006/relationships/hyperlink" Target="https://encrypted-tbn1.gstatic.com/images?q=tbn:ANd9GcQ_ynvLm7KnHlUqbqxOre6Aqd-sUK9EsEFCETjXJSKsbPs11SjSlA" TargetMode="Externa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www.tempest.ratowniczy.pl/userfiles/image/art/mvu2.jp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Shape 117"/>
          <p:cNvSpPr txBox="1">
            <a:spLocks noGrp="1"/>
          </p:cNvSpPr>
          <p:nvPr>
            <p:ph type="ctrTitle"/>
          </p:nvPr>
        </p:nvSpPr>
        <p:spPr>
          <a:xfrm>
            <a:off x="17883" y="2492896"/>
            <a:ext cx="9144000" cy="1080120"/>
          </a:xfrm>
          <a:prstGeom prst="rect">
            <a:avLst/>
          </a:prstGeom>
          <a:noFill/>
          <a:ln>
            <a:noFill/>
          </a:ln>
        </p:spPr>
        <p:txBody>
          <a:bodyPr lIns="91425" tIns="0" rIns="45700" bIns="0" anchor="ctr" anchorCtr="0">
            <a:noAutofit/>
          </a:bodyPr>
          <a:lstStyle/>
          <a:p>
            <a:pPr lvl="0" algn="ctr">
              <a:spcBef>
                <a:spcPts val="0"/>
              </a:spcBef>
              <a:buClr>
                <a:srgbClr val="FFC700"/>
              </a:buClr>
              <a:buSzPct val="25000"/>
            </a:pPr>
            <a:r>
              <a:rPr lang="pl-PL" sz="2880" b="1" i="0" u="none" strike="noStrike" cap="none" dirty="0">
                <a:solidFill>
                  <a:srgbClr val="FFC700"/>
                </a:solidFill>
                <a:latin typeface="Arial Black"/>
                <a:ea typeface="Arial Black"/>
                <a:cs typeface="Arial Black"/>
                <a:sym typeface="Arial Black"/>
              </a:rPr>
              <a:t>TEMAT </a:t>
            </a:r>
            <a:r>
              <a:rPr lang="pl-PL" sz="2880" dirty="0" smtClean="0">
                <a:latin typeface="Arial Black"/>
                <a:ea typeface="Arial Black"/>
                <a:cs typeface="Arial Black"/>
                <a:sym typeface="Arial Black"/>
              </a:rPr>
              <a:t>8</a:t>
            </a:r>
            <a:r>
              <a:rPr lang="pl-PL" sz="2880" b="1" i="0" u="none" strike="noStrike" cap="none" dirty="0" smtClean="0">
                <a:solidFill>
                  <a:srgbClr val="FFC700"/>
                </a:solidFill>
                <a:latin typeface="Arial Black"/>
                <a:ea typeface="Arial Black"/>
                <a:cs typeface="Arial Black"/>
                <a:sym typeface="Arial Black"/>
              </a:rPr>
              <a:t>: </a:t>
            </a:r>
            <a:r>
              <a:rPr lang="pl-PL" sz="2880" b="1" i="0" u="none" strike="noStrike" cap="none" dirty="0">
                <a:solidFill>
                  <a:srgbClr val="FFC700"/>
                </a:solidFill>
                <a:latin typeface="Calibri"/>
                <a:ea typeface="Calibri"/>
                <a:cs typeface="Calibri"/>
                <a:sym typeface="Calibri"/>
              </a:rPr>
              <a:t/>
            </a:r>
            <a:br>
              <a:rPr lang="pl-PL" sz="2880" b="1" i="0" u="none" strike="noStrike" cap="none" dirty="0">
                <a:solidFill>
                  <a:srgbClr val="FFC700"/>
                </a:solidFill>
                <a:latin typeface="Calibri"/>
                <a:ea typeface="Calibri"/>
                <a:cs typeface="Calibri"/>
                <a:sym typeface="Calibri"/>
              </a:rPr>
            </a:br>
            <a:r>
              <a:rPr lang="pl-PL" altLang="pl-PL" sz="2800" dirty="0"/>
              <a:t>Agregaty prądotwórcze i oddymiające</a:t>
            </a:r>
            <a:endParaRPr lang="pl-PL" sz="2880" b="1" i="0" u="none" strike="noStrike" cap="none" dirty="0">
              <a:solidFill>
                <a:srgbClr val="FFC700"/>
              </a:solidFill>
              <a:latin typeface="Calibri"/>
              <a:ea typeface="Calibri"/>
              <a:cs typeface="Calibri"/>
              <a:sym typeface="Calibri"/>
            </a:endParaRPr>
          </a:p>
        </p:txBody>
      </p:sp>
      <p:sp>
        <p:nvSpPr>
          <p:cNvPr id="118" name="Shape 118"/>
          <p:cNvSpPr txBox="1">
            <a:spLocks noGrp="1"/>
          </p:cNvSpPr>
          <p:nvPr>
            <p:ph type="subTitle" idx="1"/>
          </p:nvPr>
        </p:nvSpPr>
        <p:spPr>
          <a:xfrm>
            <a:off x="5220072" y="5373216"/>
            <a:ext cx="3707903" cy="984201"/>
          </a:xfrm>
          <a:prstGeom prst="rect">
            <a:avLst/>
          </a:prstGeom>
          <a:noFill/>
          <a:ln>
            <a:noFill/>
          </a:ln>
        </p:spPr>
        <p:txBody>
          <a:bodyPr lIns="118850" tIns="0" rIns="45700" bIns="0" anchor="b" anchorCtr="0">
            <a:noAutofit/>
          </a:bodyPr>
          <a:lstStyle/>
          <a:p>
            <a:pPr lvl="0">
              <a:buSzPct val="25000"/>
            </a:pPr>
            <a:r>
              <a:rPr lang="pl-PL" sz="1600" b="1" i="1" u="none" strike="noStrike" cap="none" dirty="0" smtClean="0">
                <a:solidFill>
                  <a:srgbClr val="FFFFFF"/>
                </a:solidFill>
                <a:latin typeface="Calibri"/>
                <a:ea typeface="Calibri"/>
                <a:cs typeface="Calibri"/>
                <a:sym typeface="Calibri"/>
              </a:rPr>
              <a:t>autorzy: </a:t>
            </a:r>
          </a:p>
          <a:p>
            <a:pPr lvl="0">
              <a:buSzPct val="25000"/>
            </a:pPr>
            <a:r>
              <a:rPr lang="pl-PL" b="1" dirty="0" smtClean="0"/>
              <a:t>Andrzej </a:t>
            </a:r>
            <a:r>
              <a:rPr lang="pl-PL" b="1" dirty="0"/>
              <a:t>Gawryś</a:t>
            </a:r>
          </a:p>
          <a:p>
            <a:pPr lvl="0">
              <a:buSzPct val="25000"/>
            </a:pPr>
            <a:r>
              <a:rPr lang="pl-PL" b="1" dirty="0" smtClean="0"/>
              <a:t>Robert </a:t>
            </a:r>
            <a:r>
              <a:rPr lang="pl-PL" b="1" dirty="0"/>
              <a:t>Garczewski </a:t>
            </a:r>
            <a:endParaRPr lang="pl-PL" sz="2000" b="1" i="0" u="none" strike="noStrike" cap="none" dirty="0">
              <a:solidFill>
                <a:srgbClr val="FFFFFF"/>
              </a:solidFill>
              <a:latin typeface="Calibri"/>
              <a:ea typeface="Calibri"/>
              <a:cs typeface="Calibri"/>
              <a:sym typeface="Calibri"/>
            </a:endParaRPr>
          </a:p>
        </p:txBody>
      </p:sp>
      <p:pic>
        <p:nvPicPr>
          <p:cNvPr id="119" name="Shape 119"/>
          <p:cNvPicPr preferRelativeResize="0"/>
          <p:nvPr/>
        </p:nvPicPr>
        <p:blipFill rotWithShape="1">
          <a:blip r:embed="rId3">
            <a:alphaModFix/>
          </a:blip>
          <a:srcRect/>
          <a:stretch/>
        </p:blipFill>
        <p:spPr>
          <a:xfrm>
            <a:off x="577516" y="152493"/>
            <a:ext cx="1368151" cy="1557001"/>
          </a:xfrm>
          <a:prstGeom prst="rect">
            <a:avLst/>
          </a:prstGeom>
          <a:noFill/>
          <a:ln>
            <a:noFill/>
          </a:ln>
        </p:spPr>
      </p:pic>
      <p:sp>
        <p:nvSpPr>
          <p:cNvPr id="120" name="Shape 120"/>
          <p:cNvSpPr txBox="1"/>
          <p:nvPr/>
        </p:nvSpPr>
        <p:spPr>
          <a:xfrm>
            <a:off x="2025948" y="404768"/>
            <a:ext cx="6984776" cy="936103"/>
          </a:xfrm>
          <a:prstGeom prst="rect">
            <a:avLst/>
          </a:prstGeom>
          <a:noFill/>
          <a:ln>
            <a:noFill/>
          </a:ln>
        </p:spPr>
        <p:txBody>
          <a:bodyPr lIns="91425" tIns="0" rIns="45700" bIns="0" anchor="ctr" anchorCtr="0">
            <a:noAutofit/>
          </a:bodyPr>
          <a:lstStyle/>
          <a:p>
            <a:pPr lvl="0" algn="ctr">
              <a:buClr>
                <a:srgbClr val="FFC700"/>
              </a:buClr>
              <a:buSzPct val="25000"/>
            </a:pPr>
            <a:r>
              <a:rPr lang="pl-PL" sz="3330" b="1">
                <a:solidFill>
                  <a:srgbClr val="FFC700"/>
                </a:solidFill>
                <a:latin typeface="Calibri"/>
                <a:ea typeface="Calibri"/>
                <a:cs typeface="Calibri"/>
                <a:sym typeface="Calibri"/>
              </a:rPr>
              <a:t> SZKOLENIE  PODSTAWOWE </a:t>
            </a:r>
            <a:br>
              <a:rPr lang="pl-PL" sz="3330" b="1">
                <a:solidFill>
                  <a:srgbClr val="FFC700"/>
                </a:solidFill>
                <a:latin typeface="Calibri"/>
                <a:ea typeface="Calibri"/>
                <a:cs typeface="Calibri"/>
                <a:sym typeface="Calibri"/>
              </a:rPr>
            </a:br>
            <a:r>
              <a:rPr lang="pl-PL" sz="3330" b="1">
                <a:solidFill>
                  <a:srgbClr val="FFC700"/>
                </a:solidFill>
                <a:latin typeface="Calibri"/>
                <a:ea typeface="Calibri"/>
                <a:cs typeface="Calibri"/>
                <a:sym typeface="Calibri"/>
              </a:rPr>
              <a:t>STRAŻAKÓW RATOWNIKÓW OSP</a:t>
            </a:r>
            <a:endParaRPr lang="pl-PL" sz="3330" b="1" i="0" u="none" strike="noStrike" cap="none" dirty="0">
              <a:solidFill>
                <a:srgbClr val="FFC700"/>
              </a:solidFill>
              <a:latin typeface="Calibri"/>
              <a:ea typeface="Calibri"/>
              <a:cs typeface="Calibri"/>
              <a:sym typeface="Calibri"/>
            </a:endParaRPr>
          </a:p>
        </p:txBody>
      </p:sp>
    </p:spTree>
    <p:extLst>
      <p:ext uri="{BB962C8B-B14F-4D97-AF65-F5344CB8AC3E}">
        <p14:creationId xmlns:p14="http://schemas.microsoft.com/office/powerpoint/2010/main" val="1538209284"/>
      </p:ext>
    </p:extLst>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algn="ctr"/>
            <a:r>
              <a:rPr lang="pl-PL" sz="2400" dirty="0" smtClean="0"/>
              <a:t>Agregaty przenośne</a:t>
            </a:r>
            <a:endParaRPr lang="pl-PL" sz="2400" dirty="0"/>
          </a:p>
        </p:txBody>
      </p:sp>
      <p:sp>
        <p:nvSpPr>
          <p:cNvPr id="3" name="Symbol zastępczy zawartości 2"/>
          <p:cNvSpPr>
            <a:spLocks noGrp="1"/>
          </p:cNvSpPr>
          <p:nvPr>
            <p:ph sz="half" idx="1"/>
          </p:nvPr>
        </p:nvSpPr>
        <p:spPr>
          <a:xfrm>
            <a:off x="457200" y="1773936"/>
            <a:ext cx="8229600" cy="1943096"/>
          </a:xfrm>
        </p:spPr>
        <p:txBody>
          <a:bodyPr/>
          <a:lstStyle/>
          <a:p>
            <a:r>
              <a:rPr lang="pl-PL" dirty="0"/>
              <a:t>Agregaty przenośne są to urządzenia o mniejszej wadze i mocy znamionowej, które mają uchwyty i mogą być przenoszone na miejsce pracy przez ludzi. </a:t>
            </a:r>
          </a:p>
        </p:txBody>
      </p:sp>
      <p:sp>
        <p:nvSpPr>
          <p:cNvPr id="4" name="Symbol zastępczy zawartości 3"/>
          <p:cNvSpPr>
            <a:spLocks noGrp="1"/>
          </p:cNvSpPr>
          <p:nvPr>
            <p:ph sz="half" idx="2"/>
          </p:nvPr>
        </p:nvSpPr>
        <p:spPr>
          <a:xfrm>
            <a:off x="3937418" y="5877272"/>
            <a:ext cx="4038600" cy="368252"/>
          </a:xfrm>
        </p:spPr>
        <p:txBody>
          <a:bodyPr>
            <a:normAutofit/>
          </a:bodyPr>
          <a:lstStyle/>
          <a:p>
            <a:pPr marL="118872" indent="0">
              <a:buNone/>
            </a:pPr>
            <a:r>
              <a:rPr lang="pl-PL" sz="1000" dirty="0" smtClean="0"/>
              <a:t>Fot.</a:t>
            </a:r>
            <a:r>
              <a:rPr lang="pl-PL" sz="1400" dirty="0" smtClean="0"/>
              <a:t>5</a:t>
            </a:r>
            <a:endParaRPr lang="pl-PL" sz="1000" dirty="0"/>
          </a:p>
        </p:txBody>
      </p:sp>
      <p:sp>
        <p:nvSpPr>
          <p:cNvPr id="5" name="Symbol zastępczy numeru slajdu 4"/>
          <p:cNvSpPr>
            <a:spLocks noGrp="1"/>
          </p:cNvSpPr>
          <p:nvPr>
            <p:ph type="sldNum" sz="quarter" idx="12"/>
          </p:nvPr>
        </p:nvSpPr>
        <p:spPr/>
        <p:txBody>
          <a:bodyPr/>
          <a:lstStyle/>
          <a:p>
            <a:fld id="{4E95344C-304B-466D-A3FF-655A3294CEC8}" type="slidenum">
              <a:rPr lang="pl-PL" smtClean="0"/>
              <a:pPr/>
              <a:t>10</a:t>
            </a:fld>
            <a:endParaRPr lang="pl-PL"/>
          </a:p>
        </p:txBody>
      </p:sp>
      <p:pic>
        <p:nvPicPr>
          <p:cNvPr id="6" name="Obraz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616" y="3717032"/>
            <a:ext cx="2808312" cy="2808312"/>
          </a:xfrm>
          <a:prstGeom prst="rect">
            <a:avLst/>
          </a:prstGeom>
        </p:spPr>
      </p:pic>
      <p:pic>
        <p:nvPicPr>
          <p:cNvPr id="7" name="Obraz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439" y="254969"/>
            <a:ext cx="822216" cy="935708"/>
          </a:xfrm>
          <a:prstGeom prst="rect">
            <a:avLst/>
          </a:prstGeom>
        </p:spPr>
      </p:pic>
    </p:spTree>
    <p:extLst>
      <p:ext uri="{BB962C8B-B14F-4D97-AF65-F5344CB8AC3E}">
        <p14:creationId xmlns:p14="http://schemas.microsoft.com/office/powerpoint/2010/main" val="17863980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algn="ctr"/>
            <a:r>
              <a:rPr lang="pl-PL" sz="2400" dirty="0" smtClean="0"/>
              <a:t>Agregaty przewoźne</a:t>
            </a:r>
            <a:endParaRPr lang="pl-PL" sz="2400" dirty="0"/>
          </a:p>
        </p:txBody>
      </p:sp>
      <p:pic>
        <p:nvPicPr>
          <p:cNvPr id="7" name="Symbol zastępczy zawartości 6"/>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57200" y="3721014"/>
            <a:ext cx="3773453" cy="2660314"/>
          </a:xfrm>
        </p:spPr>
      </p:pic>
      <p:sp>
        <p:nvSpPr>
          <p:cNvPr id="4" name="Symbol zastępczy zawartości 3"/>
          <p:cNvSpPr>
            <a:spLocks noGrp="1"/>
          </p:cNvSpPr>
          <p:nvPr>
            <p:ph sz="quarter" idx="2"/>
          </p:nvPr>
        </p:nvSpPr>
        <p:spPr>
          <a:xfrm>
            <a:off x="457200" y="1600200"/>
            <a:ext cx="8229600" cy="2185988"/>
          </a:xfrm>
        </p:spPr>
        <p:txBody>
          <a:bodyPr/>
          <a:lstStyle/>
          <a:p>
            <a:r>
              <a:rPr lang="pl-PL" dirty="0"/>
              <a:t>Agregaty </a:t>
            </a:r>
            <a:r>
              <a:rPr lang="pl-PL" dirty="0" smtClean="0"/>
              <a:t>przewoźne </a:t>
            </a:r>
            <a:r>
              <a:rPr lang="pl-PL" dirty="0"/>
              <a:t>ze względu na swoją wagę, montowane są na ramie umieszczonej na przyczepie holowanej za </a:t>
            </a:r>
            <a:r>
              <a:rPr lang="pl-PL" dirty="0" smtClean="0"/>
              <a:t>pojazdem</a:t>
            </a:r>
            <a:r>
              <a:rPr lang="pl-PL" dirty="0"/>
              <a:t> </a:t>
            </a:r>
            <a:r>
              <a:rPr lang="pl-PL" dirty="0" smtClean="0"/>
              <a:t>lub bezpośrednio na ramie samochodu.</a:t>
            </a:r>
            <a:endParaRPr lang="pl-PL" dirty="0"/>
          </a:p>
        </p:txBody>
      </p:sp>
      <p:sp>
        <p:nvSpPr>
          <p:cNvPr id="5" name="Symbol zastępczy zawartości 4"/>
          <p:cNvSpPr>
            <a:spLocks noGrp="1"/>
          </p:cNvSpPr>
          <p:nvPr>
            <p:ph sz="quarter" idx="3"/>
          </p:nvPr>
        </p:nvSpPr>
        <p:spPr>
          <a:xfrm>
            <a:off x="4230653" y="5157193"/>
            <a:ext cx="629379" cy="1224136"/>
          </a:xfrm>
        </p:spPr>
        <p:txBody>
          <a:bodyPr>
            <a:normAutofit lnSpcReduction="10000"/>
          </a:bodyPr>
          <a:lstStyle/>
          <a:p>
            <a:pPr marL="118872" indent="0">
              <a:buNone/>
            </a:pPr>
            <a:r>
              <a:rPr lang="pl-PL" sz="1000" dirty="0" smtClean="0"/>
              <a:t>Fot.</a:t>
            </a:r>
            <a:r>
              <a:rPr lang="pl-PL" sz="1200" dirty="0" smtClean="0"/>
              <a:t>6</a:t>
            </a:r>
            <a:endParaRPr lang="pl-PL" sz="1000" dirty="0" smtClean="0"/>
          </a:p>
          <a:p>
            <a:pPr marL="118872" indent="0">
              <a:buNone/>
            </a:pPr>
            <a:endParaRPr lang="pl-PL" sz="1000" dirty="0"/>
          </a:p>
          <a:p>
            <a:pPr marL="118872" indent="0">
              <a:buNone/>
            </a:pPr>
            <a:endParaRPr lang="pl-PL" sz="1000" dirty="0" smtClean="0"/>
          </a:p>
          <a:p>
            <a:pPr marL="118872" indent="0">
              <a:buNone/>
            </a:pPr>
            <a:endParaRPr lang="pl-PL" sz="1000" dirty="0"/>
          </a:p>
          <a:p>
            <a:pPr marL="118872" indent="0">
              <a:buNone/>
            </a:pPr>
            <a:endParaRPr lang="pl-PL" sz="1000" dirty="0" smtClean="0"/>
          </a:p>
          <a:p>
            <a:pPr marL="118872" indent="0">
              <a:buNone/>
            </a:pPr>
            <a:endParaRPr lang="pl-PL" sz="1000" dirty="0"/>
          </a:p>
          <a:p>
            <a:pPr marL="118872" indent="0">
              <a:buNone/>
            </a:pPr>
            <a:r>
              <a:rPr lang="pl-PL" sz="1000" dirty="0" smtClean="0"/>
              <a:t>Fot. </a:t>
            </a:r>
            <a:r>
              <a:rPr lang="pl-PL" sz="1200" dirty="0" smtClean="0"/>
              <a:t>7</a:t>
            </a:r>
            <a:endParaRPr lang="pl-PL" sz="1000" dirty="0"/>
          </a:p>
        </p:txBody>
      </p:sp>
      <p:sp>
        <p:nvSpPr>
          <p:cNvPr id="6" name="Symbol zastępczy numeru slajdu 5"/>
          <p:cNvSpPr>
            <a:spLocks noGrp="1"/>
          </p:cNvSpPr>
          <p:nvPr>
            <p:ph type="sldNum" sz="quarter" idx="12"/>
          </p:nvPr>
        </p:nvSpPr>
        <p:spPr/>
        <p:txBody>
          <a:bodyPr/>
          <a:lstStyle/>
          <a:p>
            <a:fld id="{1DFBDD2E-0A89-4F6F-B71E-D6B8232A8557}" type="slidenum">
              <a:rPr lang="pl-PL" altLang="pl-PL" smtClean="0"/>
              <a:pPr/>
              <a:t>11</a:t>
            </a:fld>
            <a:endParaRPr lang="pl-PL" altLang="pl-PL"/>
          </a:p>
        </p:txBody>
      </p:sp>
      <p:pic>
        <p:nvPicPr>
          <p:cNvPr id="8" name="Obraz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04048" y="3721014"/>
            <a:ext cx="3682752" cy="2660314"/>
          </a:xfrm>
          <a:prstGeom prst="rect">
            <a:avLst/>
          </a:prstGeom>
        </p:spPr>
      </p:pic>
      <p:pic>
        <p:nvPicPr>
          <p:cNvPr id="9" name="Obraz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2439" y="254969"/>
            <a:ext cx="822216" cy="935708"/>
          </a:xfrm>
          <a:prstGeom prst="rect">
            <a:avLst/>
          </a:prstGeom>
        </p:spPr>
      </p:pic>
    </p:spTree>
    <p:extLst>
      <p:ext uri="{BB962C8B-B14F-4D97-AF65-F5344CB8AC3E}">
        <p14:creationId xmlns:p14="http://schemas.microsoft.com/office/powerpoint/2010/main" val="20184273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571604" y="274638"/>
            <a:ext cx="5929354" cy="1143000"/>
          </a:xfrm>
        </p:spPr>
        <p:txBody>
          <a:bodyPr>
            <a:normAutofit/>
          </a:bodyPr>
          <a:lstStyle/>
          <a:p>
            <a:pPr algn="ctr"/>
            <a:r>
              <a:rPr lang="pl-PL" sz="2400" dirty="0" smtClean="0"/>
              <a:t>Budowa agregatu prądotwórczego</a:t>
            </a:r>
            <a:endParaRPr lang="pl-PL" sz="2400" dirty="0"/>
          </a:p>
        </p:txBody>
      </p:sp>
      <p:sp>
        <p:nvSpPr>
          <p:cNvPr id="3" name="Symbol zastępczy zawartości 2"/>
          <p:cNvSpPr>
            <a:spLocks noGrp="1"/>
          </p:cNvSpPr>
          <p:nvPr>
            <p:ph sz="half" idx="1"/>
          </p:nvPr>
        </p:nvSpPr>
        <p:spPr>
          <a:xfrm>
            <a:off x="457200" y="1600200"/>
            <a:ext cx="8229600" cy="4525963"/>
          </a:xfrm>
        </p:spPr>
        <p:txBody>
          <a:bodyPr/>
          <a:lstStyle/>
          <a:p>
            <a:pPr marL="118872" indent="0">
              <a:buNone/>
            </a:pPr>
            <a:r>
              <a:rPr lang="pl-PL" dirty="0" smtClean="0"/>
              <a:t>	</a:t>
            </a:r>
            <a:r>
              <a:rPr lang="pl-PL" b="1" dirty="0" smtClean="0"/>
              <a:t>Agregaty </a:t>
            </a:r>
            <a:r>
              <a:rPr lang="pl-PL" b="1" dirty="0"/>
              <a:t>prądotwórcze składają się z: </a:t>
            </a:r>
            <a:endParaRPr lang="pl-PL" b="1" dirty="0" smtClean="0"/>
          </a:p>
          <a:p>
            <a:pPr marL="118872" indent="0">
              <a:buNone/>
            </a:pPr>
            <a:endParaRPr lang="pl-PL" dirty="0"/>
          </a:p>
          <a:p>
            <a:r>
              <a:rPr lang="pl-PL" dirty="0"/>
              <a:t> </a:t>
            </a:r>
            <a:r>
              <a:rPr lang="pl-PL" dirty="0" smtClean="0"/>
              <a:t>silnika spalinowego,</a:t>
            </a:r>
          </a:p>
          <a:p>
            <a:r>
              <a:rPr lang="pl-PL" dirty="0"/>
              <a:t> </a:t>
            </a:r>
            <a:r>
              <a:rPr lang="pl-PL" dirty="0" smtClean="0"/>
              <a:t>prądnicy,</a:t>
            </a:r>
          </a:p>
          <a:p>
            <a:r>
              <a:rPr lang="pl-PL" dirty="0"/>
              <a:t> </a:t>
            </a:r>
            <a:r>
              <a:rPr lang="pl-PL" dirty="0" smtClean="0"/>
              <a:t>ramy, </a:t>
            </a:r>
          </a:p>
          <a:p>
            <a:r>
              <a:rPr lang="pl-PL" dirty="0" smtClean="0"/>
              <a:t> pulpitu obsługowo-kontrolnego</a:t>
            </a:r>
          </a:p>
          <a:p>
            <a:r>
              <a:rPr lang="pl-PL" dirty="0"/>
              <a:t> </a:t>
            </a:r>
            <a:r>
              <a:rPr lang="pl-PL" dirty="0" smtClean="0"/>
              <a:t>przyłączy z gniazdami.</a:t>
            </a:r>
            <a:endParaRPr lang="pl-PL" dirty="0"/>
          </a:p>
        </p:txBody>
      </p:sp>
      <p:sp>
        <p:nvSpPr>
          <p:cNvPr id="4" name="Symbol zastępczy zawartości 3"/>
          <p:cNvSpPr>
            <a:spLocks noGrp="1"/>
          </p:cNvSpPr>
          <p:nvPr>
            <p:ph sz="quarter" idx="2"/>
          </p:nvPr>
        </p:nvSpPr>
        <p:spPr>
          <a:xfrm flipH="1">
            <a:off x="8686799" y="1600200"/>
            <a:ext cx="45719" cy="100608"/>
          </a:xfrm>
        </p:spPr>
        <p:txBody>
          <a:bodyPr>
            <a:normAutofit fontScale="25000" lnSpcReduction="20000"/>
          </a:bodyPr>
          <a:lstStyle/>
          <a:p>
            <a:endParaRPr lang="pl-PL" dirty="0"/>
          </a:p>
        </p:txBody>
      </p:sp>
      <p:sp>
        <p:nvSpPr>
          <p:cNvPr id="5" name="Symbol zastępczy zawartości 4"/>
          <p:cNvSpPr>
            <a:spLocks noGrp="1"/>
          </p:cNvSpPr>
          <p:nvPr>
            <p:ph sz="quarter" idx="3"/>
          </p:nvPr>
        </p:nvSpPr>
        <p:spPr>
          <a:xfrm flipV="1">
            <a:off x="8604448" y="6126163"/>
            <a:ext cx="82352" cy="45719"/>
          </a:xfrm>
        </p:spPr>
        <p:txBody>
          <a:bodyPr>
            <a:normAutofit fontScale="25000" lnSpcReduction="20000"/>
          </a:bodyPr>
          <a:lstStyle/>
          <a:p>
            <a:endParaRPr lang="pl-PL" dirty="0"/>
          </a:p>
        </p:txBody>
      </p:sp>
      <p:sp>
        <p:nvSpPr>
          <p:cNvPr id="6" name="Symbol zastępczy numeru slajdu 5"/>
          <p:cNvSpPr>
            <a:spLocks noGrp="1"/>
          </p:cNvSpPr>
          <p:nvPr>
            <p:ph type="sldNum" sz="quarter" idx="12"/>
          </p:nvPr>
        </p:nvSpPr>
        <p:spPr/>
        <p:txBody>
          <a:bodyPr/>
          <a:lstStyle/>
          <a:p>
            <a:fld id="{1DFBDD2E-0A89-4F6F-B71E-D6B8232A8557}" type="slidenum">
              <a:rPr lang="pl-PL" altLang="pl-PL" smtClean="0"/>
              <a:pPr/>
              <a:t>12</a:t>
            </a:fld>
            <a:endParaRPr lang="pl-PL" altLang="pl-PL" dirty="0"/>
          </a:p>
        </p:txBody>
      </p:sp>
      <p:pic>
        <p:nvPicPr>
          <p:cNvPr id="7" name="Obraz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439" y="254969"/>
            <a:ext cx="822216" cy="935708"/>
          </a:xfrm>
          <a:prstGeom prst="rect">
            <a:avLst/>
          </a:prstGeom>
        </p:spPr>
      </p:pic>
    </p:spTree>
    <p:extLst>
      <p:ext uri="{BB962C8B-B14F-4D97-AF65-F5344CB8AC3E}">
        <p14:creationId xmlns:p14="http://schemas.microsoft.com/office/powerpoint/2010/main" val="24386330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ymbol zastępczy zawartości 6"/>
          <p:cNvPicPr>
            <a:picLocks noGrp="1" noChangeAspect="1"/>
          </p:cNvPicPr>
          <p:nvPr>
            <p:ph sz="half" idx="1"/>
          </p:nvPr>
        </p:nvPicPr>
        <p:blipFill>
          <a:blip r:embed="rId2"/>
          <a:stretch>
            <a:fillRect/>
          </a:stretch>
        </p:blipFill>
        <p:spPr>
          <a:xfrm>
            <a:off x="761345" y="1600201"/>
            <a:ext cx="7621310" cy="4061048"/>
          </a:xfrm>
          <a:prstGeom prst="rect">
            <a:avLst/>
          </a:prstGeom>
        </p:spPr>
      </p:pic>
      <p:sp>
        <p:nvSpPr>
          <p:cNvPr id="5" name="Symbol zastępczy zawartości 4"/>
          <p:cNvSpPr>
            <a:spLocks noGrp="1"/>
          </p:cNvSpPr>
          <p:nvPr>
            <p:ph sz="quarter" idx="3"/>
          </p:nvPr>
        </p:nvSpPr>
        <p:spPr>
          <a:xfrm>
            <a:off x="761345" y="5611355"/>
            <a:ext cx="2674639" cy="464914"/>
          </a:xfrm>
        </p:spPr>
        <p:txBody>
          <a:bodyPr>
            <a:normAutofit/>
          </a:bodyPr>
          <a:lstStyle/>
          <a:p>
            <a:pPr marL="118872" indent="0">
              <a:buNone/>
            </a:pPr>
            <a:r>
              <a:rPr lang="pl-PL" sz="1000" dirty="0" smtClean="0"/>
              <a:t>Fot. </a:t>
            </a:r>
            <a:r>
              <a:rPr lang="pl-PL" sz="1200" dirty="0" smtClean="0"/>
              <a:t>8</a:t>
            </a:r>
            <a:endParaRPr lang="pl-PL" sz="1000" dirty="0"/>
          </a:p>
        </p:txBody>
      </p:sp>
      <p:sp>
        <p:nvSpPr>
          <p:cNvPr id="6" name="Symbol zastępczy numeru slajdu 5"/>
          <p:cNvSpPr>
            <a:spLocks noGrp="1"/>
          </p:cNvSpPr>
          <p:nvPr>
            <p:ph type="sldNum" sz="quarter" idx="12"/>
          </p:nvPr>
        </p:nvSpPr>
        <p:spPr/>
        <p:txBody>
          <a:bodyPr/>
          <a:lstStyle/>
          <a:p>
            <a:fld id="{1DFBDD2E-0A89-4F6F-B71E-D6B8232A8557}" type="slidenum">
              <a:rPr lang="pl-PL" altLang="pl-PL" smtClean="0"/>
              <a:pPr/>
              <a:t>13</a:t>
            </a:fld>
            <a:endParaRPr lang="pl-PL" altLang="pl-PL"/>
          </a:p>
        </p:txBody>
      </p:sp>
      <p:pic>
        <p:nvPicPr>
          <p:cNvPr id="8" name="Obraz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439" y="254969"/>
            <a:ext cx="822216" cy="935708"/>
          </a:xfrm>
          <a:prstGeom prst="rect">
            <a:avLst/>
          </a:prstGeom>
        </p:spPr>
      </p:pic>
      <p:sp>
        <p:nvSpPr>
          <p:cNvPr id="9" name="Tytuł 1"/>
          <p:cNvSpPr>
            <a:spLocks noGrp="1"/>
          </p:cNvSpPr>
          <p:nvPr>
            <p:ph type="title"/>
          </p:nvPr>
        </p:nvSpPr>
        <p:spPr>
          <a:xfrm>
            <a:off x="1571604" y="274638"/>
            <a:ext cx="5929354" cy="1143000"/>
          </a:xfrm>
        </p:spPr>
        <p:txBody>
          <a:bodyPr>
            <a:normAutofit/>
          </a:bodyPr>
          <a:lstStyle/>
          <a:p>
            <a:pPr algn="ctr"/>
            <a:r>
              <a:rPr lang="pl-PL" sz="2400" dirty="0" smtClean="0"/>
              <a:t>Budowa agregatu prądotwórczego</a:t>
            </a:r>
            <a:endParaRPr lang="pl-PL" sz="2400" dirty="0"/>
          </a:p>
        </p:txBody>
      </p:sp>
    </p:spTree>
    <p:extLst>
      <p:ext uri="{BB962C8B-B14F-4D97-AF65-F5344CB8AC3E}">
        <p14:creationId xmlns:p14="http://schemas.microsoft.com/office/powerpoint/2010/main" val="38703753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ymbol zastępczy zawartości 6"/>
          <p:cNvPicPr>
            <a:picLocks noGrp="1" noChangeAspect="1"/>
          </p:cNvPicPr>
          <p:nvPr>
            <p:ph sz="half" idx="1"/>
          </p:nvPr>
        </p:nvPicPr>
        <p:blipFill>
          <a:blip r:embed="rId2"/>
          <a:stretch>
            <a:fillRect/>
          </a:stretch>
        </p:blipFill>
        <p:spPr>
          <a:xfrm>
            <a:off x="453183" y="2251918"/>
            <a:ext cx="8129472" cy="3600400"/>
          </a:xfrm>
          <a:prstGeom prst="rect">
            <a:avLst/>
          </a:prstGeom>
        </p:spPr>
      </p:pic>
      <p:sp>
        <p:nvSpPr>
          <p:cNvPr id="4" name="Symbol zastępczy zawartości 3"/>
          <p:cNvSpPr>
            <a:spLocks noGrp="1"/>
          </p:cNvSpPr>
          <p:nvPr>
            <p:ph sz="quarter" idx="2"/>
          </p:nvPr>
        </p:nvSpPr>
        <p:spPr>
          <a:xfrm>
            <a:off x="506719" y="1600200"/>
            <a:ext cx="8180081" cy="651718"/>
          </a:xfrm>
        </p:spPr>
        <p:txBody>
          <a:bodyPr>
            <a:normAutofit/>
          </a:bodyPr>
          <a:lstStyle/>
          <a:p>
            <a:pPr algn="ctr"/>
            <a:r>
              <a:rPr lang="pl-PL" dirty="0" smtClean="0"/>
              <a:t>Przykład tabliczki znamionowej</a:t>
            </a:r>
            <a:endParaRPr lang="pl-PL" dirty="0"/>
          </a:p>
        </p:txBody>
      </p:sp>
      <p:sp>
        <p:nvSpPr>
          <p:cNvPr id="5" name="Symbol zastępczy zawartości 4"/>
          <p:cNvSpPr>
            <a:spLocks noGrp="1"/>
          </p:cNvSpPr>
          <p:nvPr>
            <p:ph sz="quarter" idx="3"/>
          </p:nvPr>
        </p:nvSpPr>
        <p:spPr>
          <a:xfrm>
            <a:off x="506719" y="5852318"/>
            <a:ext cx="4038600" cy="392907"/>
          </a:xfrm>
        </p:spPr>
        <p:txBody>
          <a:bodyPr>
            <a:normAutofit/>
          </a:bodyPr>
          <a:lstStyle/>
          <a:p>
            <a:pPr marL="118872" indent="0">
              <a:buNone/>
            </a:pPr>
            <a:r>
              <a:rPr lang="pl-PL" sz="1000" dirty="0" smtClean="0"/>
              <a:t>Fot. </a:t>
            </a:r>
            <a:r>
              <a:rPr lang="pl-PL" sz="1200" dirty="0" smtClean="0"/>
              <a:t>9</a:t>
            </a:r>
            <a:endParaRPr lang="pl-PL" sz="1000" dirty="0"/>
          </a:p>
        </p:txBody>
      </p:sp>
      <p:sp>
        <p:nvSpPr>
          <p:cNvPr id="6" name="Symbol zastępczy numeru slajdu 5"/>
          <p:cNvSpPr>
            <a:spLocks noGrp="1"/>
          </p:cNvSpPr>
          <p:nvPr>
            <p:ph type="sldNum" sz="quarter" idx="12"/>
          </p:nvPr>
        </p:nvSpPr>
        <p:spPr/>
        <p:txBody>
          <a:bodyPr/>
          <a:lstStyle/>
          <a:p>
            <a:fld id="{1DFBDD2E-0A89-4F6F-B71E-D6B8232A8557}" type="slidenum">
              <a:rPr lang="pl-PL" altLang="pl-PL" smtClean="0"/>
              <a:pPr/>
              <a:t>14</a:t>
            </a:fld>
            <a:endParaRPr lang="pl-PL" altLang="pl-PL"/>
          </a:p>
        </p:txBody>
      </p:sp>
      <p:pic>
        <p:nvPicPr>
          <p:cNvPr id="8" name="Obraz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439" y="254969"/>
            <a:ext cx="822216" cy="935708"/>
          </a:xfrm>
          <a:prstGeom prst="rect">
            <a:avLst/>
          </a:prstGeom>
        </p:spPr>
      </p:pic>
      <p:sp>
        <p:nvSpPr>
          <p:cNvPr id="9" name="Tytuł 1"/>
          <p:cNvSpPr>
            <a:spLocks noGrp="1"/>
          </p:cNvSpPr>
          <p:nvPr>
            <p:ph type="title"/>
          </p:nvPr>
        </p:nvSpPr>
        <p:spPr>
          <a:xfrm>
            <a:off x="1571604" y="274638"/>
            <a:ext cx="5929354" cy="1143000"/>
          </a:xfrm>
        </p:spPr>
        <p:txBody>
          <a:bodyPr>
            <a:normAutofit/>
          </a:bodyPr>
          <a:lstStyle/>
          <a:p>
            <a:pPr algn="ctr"/>
            <a:r>
              <a:rPr lang="pl-PL" sz="2400" dirty="0" smtClean="0"/>
              <a:t>Budowa agregatu prądotwórczego</a:t>
            </a:r>
            <a:endParaRPr lang="pl-PL" sz="2400" dirty="0"/>
          </a:p>
        </p:txBody>
      </p:sp>
    </p:spTree>
    <p:extLst>
      <p:ext uri="{BB962C8B-B14F-4D97-AF65-F5344CB8AC3E}">
        <p14:creationId xmlns:p14="http://schemas.microsoft.com/office/powerpoint/2010/main" val="28472364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500166" y="274638"/>
            <a:ext cx="6143668" cy="1143000"/>
          </a:xfrm>
        </p:spPr>
        <p:txBody>
          <a:bodyPr>
            <a:normAutofit/>
          </a:bodyPr>
          <a:lstStyle/>
          <a:p>
            <a:pPr algn="ctr"/>
            <a:r>
              <a:rPr lang="pl-PL" sz="2800" dirty="0"/>
              <a:t>Stopień ochrony urządzeń elektrycznych przed porażeniem </a:t>
            </a:r>
            <a:r>
              <a:rPr lang="pl-PL" sz="2800" dirty="0" smtClean="0"/>
              <a:t>IP</a:t>
            </a:r>
            <a:endParaRPr lang="pl-PL" sz="2800" dirty="0"/>
          </a:p>
        </p:txBody>
      </p:sp>
      <p:sp>
        <p:nvSpPr>
          <p:cNvPr id="3" name="Symbol zastępczy zawartości 2"/>
          <p:cNvSpPr>
            <a:spLocks noGrp="1"/>
          </p:cNvSpPr>
          <p:nvPr>
            <p:ph sz="half" idx="1"/>
          </p:nvPr>
        </p:nvSpPr>
        <p:spPr>
          <a:xfrm>
            <a:off x="457200" y="1600200"/>
            <a:ext cx="8229600" cy="4525963"/>
          </a:xfrm>
        </p:spPr>
        <p:txBody>
          <a:bodyPr>
            <a:normAutofit/>
          </a:bodyPr>
          <a:lstStyle/>
          <a:p>
            <a:r>
              <a:rPr lang="pl-PL" dirty="0"/>
              <a:t>Poziom IP jest liczbą kodowaną i zgodnie z normami składa się z dwóch cyfr. Pierwsza z nich określa ochronę urządzenia przed przedostaniem się do wnętrza ciał stałych, a druga przed przedostaniem się wody. </a:t>
            </a:r>
            <a:endParaRPr lang="pl-PL" dirty="0" smtClean="0"/>
          </a:p>
          <a:p>
            <a:r>
              <a:rPr lang="pl-PL" dirty="0"/>
              <a:t>Do działań ratowniczych nie powinny być stosowane urządzenia, których stopień ochrony jest mniejszy niż IP 45. </a:t>
            </a:r>
            <a:endParaRPr lang="pl-PL" dirty="0" smtClean="0"/>
          </a:p>
        </p:txBody>
      </p:sp>
      <p:sp>
        <p:nvSpPr>
          <p:cNvPr id="6" name="Symbol zastępczy numeru slajdu 5"/>
          <p:cNvSpPr>
            <a:spLocks noGrp="1"/>
          </p:cNvSpPr>
          <p:nvPr>
            <p:ph type="sldNum" sz="quarter" idx="12"/>
          </p:nvPr>
        </p:nvSpPr>
        <p:spPr/>
        <p:txBody>
          <a:bodyPr/>
          <a:lstStyle/>
          <a:p>
            <a:fld id="{1DFBDD2E-0A89-4F6F-B71E-D6B8232A8557}" type="slidenum">
              <a:rPr lang="pl-PL" altLang="pl-PL" smtClean="0"/>
              <a:pPr/>
              <a:t>15</a:t>
            </a:fld>
            <a:endParaRPr lang="pl-PL" altLang="pl-PL"/>
          </a:p>
        </p:txBody>
      </p:sp>
      <p:pic>
        <p:nvPicPr>
          <p:cNvPr id="7" name="Obraz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439" y="254969"/>
            <a:ext cx="822216" cy="935708"/>
          </a:xfrm>
          <a:prstGeom prst="rect">
            <a:avLst/>
          </a:prstGeom>
        </p:spPr>
      </p:pic>
    </p:spTree>
    <p:extLst>
      <p:ext uri="{BB962C8B-B14F-4D97-AF65-F5344CB8AC3E}">
        <p14:creationId xmlns:p14="http://schemas.microsoft.com/office/powerpoint/2010/main" val="37150836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smtClean="0"/>
              <a:t>IP</a:t>
            </a:r>
            <a:endParaRPr lang="pl-PL" dirty="0"/>
          </a:p>
        </p:txBody>
      </p:sp>
      <p:sp>
        <p:nvSpPr>
          <p:cNvPr id="3" name="Symbol zastępczy zawartości 2"/>
          <p:cNvSpPr>
            <a:spLocks noGrp="1"/>
          </p:cNvSpPr>
          <p:nvPr>
            <p:ph idx="1"/>
          </p:nvPr>
        </p:nvSpPr>
        <p:spPr/>
        <p:txBody>
          <a:bodyPr>
            <a:normAutofit fontScale="70000" lnSpcReduction="20000"/>
          </a:bodyPr>
          <a:lstStyle/>
          <a:p>
            <a:endParaRPr lang="pl-PL" dirty="0"/>
          </a:p>
          <a:p>
            <a:r>
              <a:rPr lang="pl-PL" b="1" dirty="0"/>
              <a:t>Pierwsza cyfra </a:t>
            </a:r>
            <a:r>
              <a:rPr lang="pl-PL" dirty="0"/>
              <a:t>- ochrona przed ciałami obcymi i przed dotknięciem:</a:t>
            </a:r>
          </a:p>
          <a:p>
            <a:r>
              <a:rPr lang="pl-PL" dirty="0"/>
              <a:t>0 - bez ochrony,</a:t>
            </a:r>
          </a:p>
          <a:p>
            <a:r>
              <a:rPr lang="pl-PL" dirty="0"/>
              <a:t>1 - ciała obce &gt; 50 mm, </a:t>
            </a:r>
          </a:p>
          <a:p>
            <a:r>
              <a:rPr lang="pl-PL" dirty="0"/>
              <a:t>2 - ciała obce &gt; 12 mm, </a:t>
            </a:r>
          </a:p>
          <a:p>
            <a:r>
              <a:rPr lang="pl-PL" dirty="0"/>
              <a:t>3 - ciała obce &gt; 2,5 mm, </a:t>
            </a:r>
          </a:p>
          <a:p>
            <a:r>
              <a:rPr lang="pl-PL" dirty="0"/>
              <a:t>4 - ciała obce &gt; 1 mm. </a:t>
            </a:r>
          </a:p>
          <a:p>
            <a:endParaRPr lang="pl-PL" dirty="0"/>
          </a:p>
          <a:p>
            <a:r>
              <a:rPr lang="pl-PL" b="1" dirty="0"/>
              <a:t>Druga cyfra </a:t>
            </a:r>
            <a:r>
              <a:rPr lang="pl-PL" dirty="0"/>
              <a:t>- ochrona przed dostaniem się wody: </a:t>
            </a:r>
          </a:p>
          <a:p>
            <a:r>
              <a:rPr lang="pl-PL" dirty="0"/>
              <a:t>0 - bez ochrony, </a:t>
            </a:r>
          </a:p>
          <a:p>
            <a:r>
              <a:rPr lang="pl-PL" dirty="0"/>
              <a:t>1 - pionowo spadające krople wody,</a:t>
            </a:r>
          </a:p>
          <a:p>
            <a:r>
              <a:rPr lang="pl-PL" dirty="0"/>
              <a:t>2 - kapiąca woda do 15 st. od pionu, </a:t>
            </a:r>
          </a:p>
          <a:p>
            <a:r>
              <a:rPr lang="pl-PL" dirty="0"/>
              <a:t>3 - pryskająca skośnie woda do 60 st. od pionu, </a:t>
            </a:r>
          </a:p>
          <a:p>
            <a:r>
              <a:rPr lang="pl-PL" dirty="0"/>
              <a:t>4 - woda tryskająca ze wszystkich kierunków </a:t>
            </a:r>
          </a:p>
          <a:p>
            <a:r>
              <a:rPr lang="pl-PL" dirty="0"/>
              <a:t>5 - woda lejąca się ze wszystkich kierunków. </a:t>
            </a:r>
          </a:p>
          <a:p>
            <a:endParaRPr lang="pl-PL" dirty="0"/>
          </a:p>
        </p:txBody>
      </p:sp>
      <p:sp>
        <p:nvSpPr>
          <p:cNvPr id="4" name="Symbol zastępczy numeru slajdu 3"/>
          <p:cNvSpPr>
            <a:spLocks noGrp="1"/>
          </p:cNvSpPr>
          <p:nvPr>
            <p:ph type="sldNum" sz="quarter" idx="12"/>
          </p:nvPr>
        </p:nvSpPr>
        <p:spPr/>
        <p:txBody>
          <a:bodyPr/>
          <a:lstStyle/>
          <a:p>
            <a:fld id="{4E95344C-304B-466D-A3FF-655A3294CEC8}" type="slidenum">
              <a:rPr lang="pl-PL" smtClean="0"/>
              <a:pPr/>
              <a:t>16</a:t>
            </a:fld>
            <a:endParaRPr lang="pl-PL"/>
          </a:p>
        </p:txBody>
      </p:sp>
      <p:pic>
        <p:nvPicPr>
          <p:cNvPr id="5" name="Obraz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439" y="254969"/>
            <a:ext cx="822216" cy="935708"/>
          </a:xfrm>
          <a:prstGeom prst="rect">
            <a:avLst/>
          </a:prstGeom>
        </p:spPr>
      </p:pic>
    </p:spTree>
    <p:extLst>
      <p:ext uri="{BB962C8B-B14F-4D97-AF65-F5344CB8AC3E}">
        <p14:creationId xmlns:p14="http://schemas.microsoft.com/office/powerpoint/2010/main" val="16469926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500166" y="155448"/>
            <a:ext cx="6072230" cy="1252728"/>
          </a:xfrm>
        </p:spPr>
        <p:txBody>
          <a:bodyPr>
            <a:normAutofit/>
          </a:bodyPr>
          <a:lstStyle/>
          <a:p>
            <a:pPr algn="ctr"/>
            <a:r>
              <a:rPr lang="pl-PL" sz="2400" dirty="0"/>
              <a:t>Wskazówki dla użytkownika </a:t>
            </a:r>
          </a:p>
        </p:txBody>
      </p:sp>
      <p:sp>
        <p:nvSpPr>
          <p:cNvPr id="3" name="Symbol zastępczy zawartości 2"/>
          <p:cNvSpPr>
            <a:spLocks noGrp="1"/>
          </p:cNvSpPr>
          <p:nvPr>
            <p:ph idx="1"/>
          </p:nvPr>
        </p:nvSpPr>
        <p:spPr>
          <a:xfrm>
            <a:off x="214282" y="1775191"/>
            <a:ext cx="8715436" cy="4625609"/>
          </a:xfrm>
        </p:spPr>
        <p:txBody>
          <a:bodyPr>
            <a:normAutofit fontScale="77500" lnSpcReduction="20000"/>
          </a:bodyPr>
          <a:lstStyle/>
          <a:p>
            <a:r>
              <a:rPr lang="pl-PL" b="1" dirty="0"/>
              <a:t>D</a:t>
            </a:r>
            <a:r>
              <a:rPr lang="pl-PL" b="1" dirty="0" smtClean="0"/>
              <a:t>o </a:t>
            </a:r>
            <a:r>
              <a:rPr lang="pl-PL" b="1" dirty="0"/>
              <a:t>obsługi agregatów prądotwórczych, poza wiedzą ogólną przedstawioną powyżej, należy bardzo dokładnie zapoznać się z instrukcją fabryczną. W trakcie pracy należy bezwzględnie stosować się do opisanych tam zasad obsługi silnika spalinowego oraz prądnicy, jak również uwag dotyczących bezpieczeństwa w czasie pracy agregatem i innymi urządzeniami elektrycznymi oraz zasad BHP, jak również poniższych uwag. </a:t>
            </a:r>
            <a:endParaRPr lang="pl-PL" b="1" dirty="0" smtClean="0"/>
          </a:p>
          <a:p>
            <a:pPr>
              <a:buNone/>
            </a:pPr>
            <a:r>
              <a:rPr lang="pl-PL" b="1" dirty="0" smtClean="0"/>
              <a:t>	</a:t>
            </a:r>
          </a:p>
          <a:p>
            <a:pPr>
              <a:buNone/>
            </a:pPr>
            <a:r>
              <a:rPr lang="pl-PL" b="1" dirty="0" smtClean="0"/>
              <a:t>	Nie </a:t>
            </a:r>
            <a:r>
              <a:rPr lang="pl-PL" b="1" dirty="0"/>
              <a:t>należy uruchamiać agregatu w pomieszczeniach zamkniętych lub skutecznie należy odprowadzać spaliny poza pomieszczenie, ze względu na toksyczne oddziaływanie spalin silnika. </a:t>
            </a:r>
            <a:endParaRPr lang="pl-PL" dirty="0"/>
          </a:p>
        </p:txBody>
      </p:sp>
      <p:sp>
        <p:nvSpPr>
          <p:cNvPr id="4" name="Symbol zastępczy numeru slajdu 3"/>
          <p:cNvSpPr>
            <a:spLocks noGrp="1"/>
          </p:cNvSpPr>
          <p:nvPr>
            <p:ph type="sldNum" sz="quarter" idx="12"/>
          </p:nvPr>
        </p:nvSpPr>
        <p:spPr/>
        <p:txBody>
          <a:bodyPr/>
          <a:lstStyle/>
          <a:p>
            <a:fld id="{4E95344C-304B-466D-A3FF-655A3294CEC8}" type="slidenum">
              <a:rPr lang="pl-PL" smtClean="0"/>
              <a:pPr/>
              <a:t>17</a:t>
            </a:fld>
            <a:endParaRPr lang="pl-PL"/>
          </a:p>
        </p:txBody>
      </p:sp>
      <p:pic>
        <p:nvPicPr>
          <p:cNvPr id="5" name="Obraz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439" y="254969"/>
            <a:ext cx="822216" cy="935708"/>
          </a:xfrm>
          <a:prstGeom prst="rect">
            <a:avLst/>
          </a:prstGeom>
        </p:spPr>
      </p:pic>
    </p:spTree>
    <p:extLst>
      <p:ext uri="{BB962C8B-B14F-4D97-AF65-F5344CB8AC3E}">
        <p14:creationId xmlns:p14="http://schemas.microsoft.com/office/powerpoint/2010/main" val="36514603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214282" y="1556791"/>
            <a:ext cx="8929718" cy="4844009"/>
          </a:xfrm>
        </p:spPr>
        <p:txBody>
          <a:bodyPr>
            <a:normAutofit fontScale="92500"/>
          </a:bodyPr>
          <a:lstStyle/>
          <a:p>
            <a:endParaRPr lang="pl-PL" dirty="0"/>
          </a:p>
          <a:p>
            <a:r>
              <a:rPr lang="pl-PL" sz="2200" dirty="0"/>
              <a:t>1) Nie wolno uruchamiać agregatu w pobliżu </a:t>
            </a:r>
            <a:r>
              <a:rPr lang="pl-PL" sz="2200" dirty="0" smtClean="0"/>
              <a:t>materiałów łatwopalnych.</a:t>
            </a:r>
          </a:p>
          <a:p>
            <a:pPr>
              <a:buNone/>
            </a:pPr>
            <a:r>
              <a:rPr lang="pl-PL" sz="2200" dirty="0" smtClean="0"/>
              <a:t> </a:t>
            </a:r>
            <a:endParaRPr lang="pl-PL" sz="2200" dirty="0"/>
          </a:p>
          <a:p>
            <a:r>
              <a:rPr lang="pl-PL" sz="2200" dirty="0"/>
              <a:t>2) Nie wolno dotykać generatora i innych urządzeń elektrycznych mokrymi rękami podczas pracy, ze względu na możliwość porażenia. </a:t>
            </a:r>
            <a:endParaRPr lang="pl-PL" sz="2200" dirty="0" smtClean="0"/>
          </a:p>
          <a:p>
            <a:pPr>
              <a:buNone/>
            </a:pPr>
            <a:endParaRPr lang="pl-PL" sz="2200" dirty="0"/>
          </a:p>
          <a:p>
            <a:r>
              <a:rPr lang="pl-PL" sz="2200" dirty="0"/>
              <a:t>3) Do agregatu można podłączyć jedynie sprawne, okresowo badane odbiorniki. </a:t>
            </a:r>
            <a:endParaRPr lang="pl-PL" sz="2200" dirty="0" smtClean="0"/>
          </a:p>
          <a:p>
            <a:pPr>
              <a:buNone/>
            </a:pPr>
            <a:endParaRPr lang="pl-PL" sz="2200" dirty="0"/>
          </a:p>
          <a:p>
            <a:r>
              <a:rPr lang="pl-PL" sz="2200" dirty="0"/>
              <a:t>4) Nie wolno przykrywać ani osłaniać generatora w czasie pracy lub krótko po wyłączeniu, kiedy jest nagrzany. </a:t>
            </a:r>
            <a:endParaRPr lang="pl-PL" sz="2200" dirty="0" smtClean="0"/>
          </a:p>
          <a:p>
            <a:pPr>
              <a:buNone/>
            </a:pPr>
            <a:endParaRPr lang="pl-PL" sz="2200" dirty="0"/>
          </a:p>
          <a:p>
            <a:r>
              <a:rPr lang="pl-PL" sz="2200" dirty="0"/>
              <a:t>5) Nie wolno narażać agregatu na działanie deszczu lub działaniu nadmiernej wilgotności, jeżeli jego konstrukcja nie przewiduje takiego zastosowania.</a:t>
            </a:r>
            <a:r>
              <a:rPr lang="pl-PL" dirty="0"/>
              <a:t> </a:t>
            </a:r>
          </a:p>
        </p:txBody>
      </p:sp>
      <p:sp>
        <p:nvSpPr>
          <p:cNvPr id="4" name="Symbol zastępczy numeru slajdu 3"/>
          <p:cNvSpPr>
            <a:spLocks noGrp="1"/>
          </p:cNvSpPr>
          <p:nvPr>
            <p:ph type="sldNum" sz="quarter" idx="12"/>
          </p:nvPr>
        </p:nvSpPr>
        <p:spPr/>
        <p:txBody>
          <a:bodyPr/>
          <a:lstStyle/>
          <a:p>
            <a:fld id="{4E95344C-304B-466D-A3FF-655A3294CEC8}" type="slidenum">
              <a:rPr lang="pl-PL" smtClean="0"/>
              <a:pPr/>
              <a:t>18</a:t>
            </a:fld>
            <a:endParaRPr lang="pl-PL"/>
          </a:p>
        </p:txBody>
      </p:sp>
      <p:pic>
        <p:nvPicPr>
          <p:cNvPr id="5" name="Obraz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439" y="254969"/>
            <a:ext cx="822216" cy="935708"/>
          </a:xfrm>
          <a:prstGeom prst="rect">
            <a:avLst/>
          </a:prstGeom>
        </p:spPr>
      </p:pic>
      <p:sp>
        <p:nvSpPr>
          <p:cNvPr id="6" name="Tytuł 1"/>
          <p:cNvSpPr>
            <a:spLocks noGrp="1"/>
          </p:cNvSpPr>
          <p:nvPr>
            <p:ph type="title"/>
          </p:nvPr>
        </p:nvSpPr>
        <p:spPr>
          <a:xfrm>
            <a:off x="1500166" y="155448"/>
            <a:ext cx="6072230" cy="1252728"/>
          </a:xfrm>
        </p:spPr>
        <p:txBody>
          <a:bodyPr>
            <a:normAutofit/>
          </a:bodyPr>
          <a:lstStyle/>
          <a:p>
            <a:pPr algn="ctr"/>
            <a:r>
              <a:rPr lang="pl-PL" sz="2400" dirty="0" smtClean="0"/>
              <a:t>Podstawowa obsługa agregatów prądotwórczych</a:t>
            </a:r>
            <a:r>
              <a:rPr lang="pl-PL" sz="2400" dirty="0" smtClean="0"/>
              <a:t> </a:t>
            </a:r>
            <a:endParaRPr lang="pl-PL" sz="2400" dirty="0"/>
          </a:p>
        </p:txBody>
      </p:sp>
    </p:spTree>
    <p:extLst>
      <p:ext uri="{BB962C8B-B14F-4D97-AF65-F5344CB8AC3E}">
        <p14:creationId xmlns:p14="http://schemas.microsoft.com/office/powerpoint/2010/main" val="40993484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42844" y="1775191"/>
            <a:ext cx="8786874" cy="4625609"/>
          </a:xfrm>
        </p:spPr>
        <p:txBody>
          <a:bodyPr>
            <a:normAutofit fontScale="62500" lnSpcReduction="20000"/>
          </a:bodyPr>
          <a:lstStyle/>
          <a:p>
            <a:endParaRPr lang="pl-PL" dirty="0" smtClean="0"/>
          </a:p>
          <a:p>
            <a:endParaRPr lang="pl-PL" dirty="0" smtClean="0"/>
          </a:p>
          <a:p>
            <a:r>
              <a:rPr lang="pl-PL" dirty="0" smtClean="0"/>
              <a:t>6) Nie wolno uruchamiać generatora stojącego w wodzie lub w śniegu. </a:t>
            </a:r>
          </a:p>
          <a:p>
            <a:pPr>
              <a:buNone/>
            </a:pPr>
            <a:endParaRPr lang="pl-PL" dirty="0" smtClean="0"/>
          </a:p>
          <a:p>
            <a:r>
              <a:rPr lang="pl-PL" dirty="0" smtClean="0"/>
              <a:t>7) Nie wolno układać przewodów pod agregatem ani na agregacie, grozi to porażeniem lub uszkodzeniem urządzenia. </a:t>
            </a:r>
          </a:p>
          <a:p>
            <a:pPr>
              <a:buNone/>
            </a:pPr>
            <a:endParaRPr lang="pl-PL" dirty="0" smtClean="0"/>
          </a:p>
          <a:p>
            <a:r>
              <a:rPr lang="pl-PL" dirty="0" smtClean="0"/>
              <a:t>8) Nie wolno podłączać generatora do instalacji elektrycznych zasilanych z innego źródła. Może to doprowadzić do porażenia prądem obsługującego lub innych osób. Z tego względu nie wolno podłączać pod żadnym pozorem agregatu do instalacji domowej. </a:t>
            </a:r>
          </a:p>
          <a:p>
            <a:pPr>
              <a:buNone/>
            </a:pPr>
            <a:endParaRPr lang="pl-PL" dirty="0" smtClean="0"/>
          </a:p>
          <a:p>
            <a:r>
              <a:rPr lang="pl-PL" dirty="0" smtClean="0"/>
              <a:t>9) Podczas pracy generator powinien być stabilnie ustawiony na równej poziomej i twardej powierzchni, w czystym otoczeniu. </a:t>
            </a:r>
          </a:p>
          <a:p>
            <a:pPr>
              <a:buNone/>
            </a:pPr>
            <a:endParaRPr lang="pl-PL" dirty="0" smtClean="0"/>
          </a:p>
          <a:p>
            <a:r>
              <a:rPr lang="pl-PL" dirty="0" smtClean="0"/>
              <a:t>10) Nie wolno podłączać większej ilości odbiorników oraz nie należy przeciążać generatora, należy stosować równomierne obciążenie wszystkich faz. </a:t>
            </a:r>
          </a:p>
          <a:p>
            <a:endParaRPr lang="pl-PL" dirty="0"/>
          </a:p>
        </p:txBody>
      </p:sp>
      <p:sp>
        <p:nvSpPr>
          <p:cNvPr id="4" name="Symbol zastępczy numeru slajdu 3"/>
          <p:cNvSpPr>
            <a:spLocks noGrp="1"/>
          </p:cNvSpPr>
          <p:nvPr>
            <p:ph type="sldNum" sz="quarter" idx="12"/>
          </p:nvPr>
        </p:nvSpPr>
        <p:spPr/>
        <p:txBody>
          <a:bodyPr/>
          <a:lstStyle/>
          <a:p>
            <a:fld id="{4E95344C-304B-466D-A3FF-655A3294CEC8}" type="slidenum">
              <a:rPr lang="pl-PL" smtClean="0"/>
              <a:pPr/>
              <a:t>19</a:t>
            </a:fld>
            <a:endParaRPr lang="pl-PL"/>
          </a:p>
        </p:txBody>
      </p:sp>
      <p:pic>
        <p:nvPicPr>
          <p:cNvPr id="5" name="Obraz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439" y="254969"/>
            <a:ext cx="822216" cy="935708"/>
          </a:xfrm>
          <a:prstGeom prst="rect">
            <a:avLst/>
          </a:prstGeom>
        </p:spPr>
      </p:pic>
      <p:sp>
        <p:nvSpPr>
          <p:cNvPr id="6" name="Tytuł 1"/>
          <p:cNvSpPr>
            <a:spLocks noGrp="1"/>
          </p:cNvSpPr>
          <p:nvPr>
            <p:ph type="title"/>
          </p:nvPr>
        </p:nvSpPr>
        <p:spPr>
          <a:xfrm>
            <a:off x="1500166" y="155448"/>
            <a:ext cx="6072230" cy="1252728"/>
          </a:xfrm>
        </p:spPr>
        <p:txBody>
          <a:bodyPr>
            <a:normAutofit/>
          </a:bodyPr>
          <a:lstStyle/>
          <a:p>
            <a:pPr algn="ctr"/>
            <a:r>
              <a:rPr lang="pl-PL" sz="2400" dirty="0" smtClean="0"/>
              <a:t>Podstawowa obsługa agregatów prądotwórczych</a:t>
            </a:r>
            <a:r>
              <a:rPr lang="pl-PL" sz="2400" dirty="0" smtClean="0"/>
              <a:t> </a:t>
            </a:r>
            <a:endParaRPr lang="pl-PL" sz="2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331640" y="250031"/>
            <a:ext cx="7128792" cy="874713"/>
          </a:xfrm>
        </p:spPr>
        <p:txBody>
          <a:bodyPr>
            <a:noAutofit/>
          </a:bodyPr>
          <a:lstStyle/>
          <a:p>
            <a:pPr algn="ctr"/>
            <a:r>
              <a:rPr lang="pl-PL" sz="3600" dirty="0" smtClean="0"/>
              <a:t>MATERIAŁ NAUCZANIA</a:t>
            </a:r>
            <a:endParaRPr lang="pl-PL" altLang="pl-PL" sz="3600" b="1" dirty="0"/>
          </a:p>
        </p:txBody>
      </p:sp>
      <p:sp>
        <p:nvSpPr>
          <p:cNvPr id="3080" name="Rectangle 8"/>
          <p:cNvSpPr>
            <a:spLocks noChangeArrowheads="1"/>
          </p:cNvSpPr>
          <p:nvPr/>
        </p:nvSpPr>
        <p:spPr bwMode="auto">
          <a:xfrm>
            <a:off x="272507" y="1636811"/>
            <a:ext cx="8287022" cy="103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rmAutofit/>
          </a:bodyPr>
          <a:lstStyle>
            <a:lvl1pPr indent="12700">
              <a:spcBef>
                <a:spcPct val="20000"/>
              </a:spcBef>
              <a:buChar char="•"/>
              <a:tabLst>
                <a:tab pos="182563" algn="l"/>
              </a:tabLst>
              <a:defRPr sz="3200">
                <a:solidFill>
                  <a:schemeClr val="tx1"/>
                </a:solidFill>
                <a:latin typeface="Arial" panose="020B0604020202020204" pitchFamily="34" charset="0"/>
              </a:defRPr>
            </a:lvl1pPr>
            <a:lvl2pPr marL="831850" indent="-285750">
              <a:spcBef>
                <a:spcPct val="20000"/>
              </a:spcBef>
              <a:buChar char="–"/>
              <a:tabLst>
                <a:tab pos="182563" algn="l"/>
              </a:tabLst>
              <a:defRPr sz="2800">
                <a:solidFill>
                  <a:schemeClr val="tx1"/>
                </a:solidFill>
                <a:latin typeface="Arial" panose="020B0604020202020204" pitchFamily="34" charset="0"/>
              </a:defRPr>
            </a:lvl2pPr>
            <a:lvl3pPr marL="1239838" indent="-228600">
              <a:spcBef>
                <a:spcPct val="20000"/>
              </a:spcBef>
              <a:buChar char="•"/>
              <a:tabLst>
                <a:tab pos="182563" algn="l"/>
              </a:tabLst>
              <a:defRPr sz="2400">
                <a:solidFill>
                  <a:schemeClr val="tx1"/>
                </a:solidFill>
                <a:latin typeface="Arial" panose="020B0604020202020204" pitchFamily="34" charset="0"/>
              </a:defRPr>
            </a:lvl3pPr>
            <a:lvl4pPr marL="1647825" indent="-228600">
              <a:spcBef>
                <a:spcPct val="20000"/>
              </a:spcBef>
              <a:buChar char="–"/>
              <a:tabLst>
                <a:tab pos="182563" algn="l"/>
              </a:tabLst>
              <a:defRPr sz="2000">
                <a:solidFill>
                  <a:schemeClr val="tx1"/>
                </a:solidFill>
                <a:latin typeface="Arial" panose="020B0604020202020204" pitchFamily="34" charset="0"/>
              </a:defRPr>
            </a:lvl4pPr>
            <a:lvl5pPr marL="2057400" indent="-228600">
              <a:spcBef>
                <a:spcPct val="20000"/>
              </a:spcBef>
              <a:buChar char="»"/>
              <a:tabLst>
                <a:tab pos="182563" algn="l"/>
              </a:tabLst>
              <a:defRPr sz="2000">
                <a:solidFill>
                  <a:schemeClr val="tx1"/>
                </a:solidFill>
                <a:latin typeface="Arial" panose="020B0604020202020204" pitchFamily="34" charset="0"/>
              </a:defRPr>
            </a:lvl5pPr>
            <a:lvl6pPr marL="2514600" indent="-228600" fontAlgn="base">
              <a:spcBef>
                <a:spcPct val="20000"/>
              </a:spcBef>
              <a:spcAft>
                <a:spcPct val="0"/>
              </a:spcAft>
              <a:buChar char="»"/>
              <a:tabLst>
                <a:tab pos="182563" algn="l"/>
              </a:tabLst>
              <a:defRPr sz="2000">
                <a:solidFill>
                  <a:schemeClr val="tx1"/>
                </a:solidFill>
                <a:latin typeface="Arial" panose="020B0604020202020204" pitchFamily="34" charset="0"/>
              </a:defRPr>
            </a:lvl6pPr>
            <a:lvl7pPr marL="2971800" indent="-228600" fontAlgn="base">
              <a:spcBef>
                <a:spcPct val="20000"/>
              </a:spcBef>
              <a:spcAft>
                <a:spcPct val="0"/>
              </a:spcAft>
              <a:buChar char="»"/>
              <a:tabLst>
                <a:tab pos="182563" algn="l"/>
              </a:tabLst>
              <a:defRPr sz="2000">
                <a:solidFill>
                  <a:schemeClr val="tx1"/>
                </a:solidFill>
                <a:latin typeface="Arial" panose="020B0604020202020204" pitchFamily="34" charset="0"/>
              </a:defRPr>
            </a:lvl7pPr>
            <a:lvl8pPr marL="3429000" indent="-228600" fontAlgn="base">
              <a:spcBef>
                <a:spcPct val="20000"/>
              </a:spcBef>
              <a:spcAft>
                <a:spcPct val="0"/>
              </a:spcAft>
              <a:buChar char="»"/>
              <a:tabLst>
                <a:tab pos="182563" algn="l"/>
              </a:tabLst>
              <a:defRPr sz="2000">
                <a:solidFill>
                  <a:schemeClr val="tx1"/>
                </a:solidFill>
                <a:latin typeface="Arial" panose="020B0604020202020204" pitchFamily="34" charset="0"/>
              </a:defRPr>
            </a:lvl8pPr>
            <a:lvl9pPr marL="3886200" indent="-228600" fontAlgn="base">
              <a:spcBef>
                <a:spcPct val="20000"/>
              </a:spcBef>
              <a:spcAft>
                <a:spcPct val="0"/>
              </a:spcAft>
              <a:buChar char="»"/>
              <a:tabLst>
                <a:tab pos="182563" algn="l"/>
              </a:tabLst>
              <a:defRPr sz="2000">
                <a:solidFill>
                  <a:schemeClr val="tx1"/>
                </a:solidFill>
                <a:latin typeface="Arial" panose="020B0604020202020204" pitchFamily="34" charset="0"/>
              </a:defRPr>
            </a:lvl9pPr>
          </a:lstStyle>
          <a:p>
            <a:pPr algn="just">
              <a:lnSpc>
                <a:spcPct val="80000"/>
              </a:lnSpc>
              <a:buFontTx/>
              <a:buNone/>
            </a:pPr>
            <a:endParaRPr lang="pl-PL" altLang="pl-PL" sz="2400" b="1" dirty="0"/>
          </a:p>
          <a:p>
            <a:pPr algn="just">
              <a:lnSpc>
                <a:spcPct val="80000"/>
              </a:lnSpc>
              <a:buFontTx/>
              <a:buNone/>
            </a:pPr>
            <a:endParaRPr lang="pl-PL" altLang="pl-PL" sz="2400" b="1" dirty="0"/>
          </a:p>
        </p:txBody>
      </p:sp>
      <p:sp>
        <p:nvSpPr>
          <p:cNvPr id="5" name="Symbol zastępczy numeru slajdu 4"/>
          <p:cNvSpPr>
            <a:spLocks noGrp="1" noChangeAspect="1"/>
          </p:cNvSpPr>
          <p:nvPr>
            <p:ph type="sldNum" sz="quarter" idx="12"/>
          </p:nvPr>
        </p:nvSpPr>
        <p:spPr>
          <a:xfrm>
            <a:off x="8559529" y="0"/>
            <a:ext cx="584471" cy="250031"/>
          </a:xfrm>
        </p:spPr>
        <p:txBody>
          <a:bodyPr/>
          <a:lstStyle/>
          <a:p>
            <a:r>
              <a:rPr lang="pl-PL" altLang="pl-PL" sz="1050" dirty="0" smtClean="0">
                <a:solidFill>
                  <a:schemeClr val="bg1"/>
                </a:solidFill>
                <a:latin typeface="Calibri" panose="020F0502020204030204" pitchFamily="34" charset="0"/>
              </a:rPr>
              <a:t>str. </a:t>
            </a:r>
            <a:fld id="{1DFBDD2E-0A89-4F6F-B71E-D6B8232A8557}" type="slidenum">
              <a:rPr lang="pl-PL" altLang="pl-PL" sz="1400" smtClean="0">
                <a:solidFill>
                  <a:schemeClr val="bg1"/>
                </a:solidFill>
                <a:latin typeface="Calibri" panose="020F0502020204030204" pitchFamily="34" charset="0"/>
              </a:rPr>
              <a:pPr/>
              <a:t>2</a:t>
            </a:fld>
            <a:endParaRPr lang="pl-PL" altLang="pl-PL" sz="2000" dirty="0">
              <a:solidFill>
                <a:schemeClr val="bg1"/>
              </a:solidFill>
              <a:latin typeface="Calibri" panose="020F0502020204030204" pitchFamily="34" charset="0"/>
            </a:endParaRPr>
          </a:p>
        </p:txBody>
      </p:sp>
      <p:sp>
        <p:nvSpPr>
          <p:cNvPr id="10" name="Symbol zastępczy zawartości 1"/>
          <p:cNvSpPr>
            <a:spLocks noGrp="1"/>
          </p:cNvSpPr>
          <p:nvPr>
            <p:ph sz="quarter" idx="2"/>
          </p:nvPr>
        </p:nvSpPr>
        <p:spPr>
          <a:xfrm>
            <a:off x="597391" y="1820300"/>
            <a:ext cx="8295089" cy="4633035"/>
          </a:xfrm>
        </p:spPr>
        <p:txBody>
          <a:bodyPr>
            <a:normAutofit fontScale="92500" lnSpcReduction="20000"/>
          </a:bodyPr>
          <a:lstStyle/>
          <a:p>
            <a:r>
              <a:rPr lang="pl-PL" dirty="0"/>
              <a:t>Przeznaczenie i rodzaje agregatów prądotwórczych i </a:t>
            </a:r>
            <a:r>
              <a:rPr lang="pl-PL" dirty="0" smtClean="0"/>
              <a:t>oddymiających;</a:t>
            </a:r>
          </a:p>
          <a:p>
            <a:r>
              <a:rPr lang="pl-PL" dirty="0" smtClean="0"/>
              <a:t>Dokumentacja techniczna;</a:t>
            </a:r>
          </a:p>
          <a:p>
            <a:r>
              <a:rPr lang="pl-PL" dirty="0" smtClean="0"/>
              <a:t>Przygotowanie </a:t>
            </a:r>
            <a:r>
              <a:rPr lang="pl-PL" dirty="0"/>
              <a:t>do pracy agregatów prądotwórczych i </a:t>
            </a:r>
            <a:r>
              <a:rPr lang="pl-PL" dirty="0" smtClean="0"/>
              <a:t>oddymiających; </a:t>
            </a:r>
          </a:p>
          <a:p>
            <a:r>
              <a:rPr lang="pl-PL" dirty="0" smtClean="0"/>
              <a:t>Podstawowa </a:t>
            </a:r>
            <a:r>
              <a:rPr lang="pl-PL" dirty="0"/>
              <a:t>obsługa agregatów prądotwórczych i oddymiających podczas zasilania odbiorników energii elektrycznej.</a:t>
            </a:r>
          </a:p>
          <a:p>
            <a:endParaRPr lang="pl-PL" dirty="0"/>
          </a:p>
          <a:p>
            <a:endParaRPr lang="pl-PL" dirty="0" smtClean="0"/>
          </a:p>
          <a:p>
            <a:pPr marL="118872" indent="0" algn="r">
              <a:buNone/>
            </a:pPr>
            <a:r>
              <a:rPr lang="pl-PL" dirty="0" smtClean="0"/>
              <a:t>Czas: 1T</a:t>
            </a:r>
            <a:endParaRPr lang="pl-PL" dirty="0"/>
          </a:p>
          <a:p>
            <a:endParaRPr lang="pl-PL" dirty="0">
              <a:latin typeface="Arial" panose="020B0604020202020204" pitchFamily="34" charset="0"/>
              <a:cs typeface="Arial" panose="020B0604020202020204" pitchFamily="34" charset="0"/>
            </a:endParaRPr>
          </a:p>
        </p:txBody>
      </p:sp>
      <p:pic>
        <p:nvPicPr>
          <p:cNvPr id="11" name="Obraz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439" y="254969"/>
            <a:ext cx="822216" cy="935708"/>
          </a:xfrm>
          <a:prstGeom prst="rect">
            <a:avLst/>
          </a:prstGeom>
        </p:spPr>
      </p:pic>
    </p:spTree>
    <p:extLst>
      <p:ext uri="{BB962C8B-B14F-4D97-AF65-F5344CB8AC3E}">
        <p14:creationId xmlns:p14="http://schemas.microsoft.com/office/powerpoint/2010/main" val="26914008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214282" y="1775191"/>
            <a:ext cx="8929718" cy="4625609"/>
          </a:xfrm>
        </p:spPr>
        <p:txBody>
          <a:bodyPr>
            <a:normAutofit/>
          </a:bodyPr>
          <a:lstStyle/>
          <a:p>
            <a:pPr>
              <a:buNone/>
            </a:pPr>
            <a:endParaRPr lang="pl-PL" dirty="0"/>
          </a:p>
          <a:p>
            <a:r>
              <a:rPr lang="pl-PL" sz="2000" dirty="0"/>
              <a:t>11) Agregat w czasie pracy zawsze powinien </a:t>
            </a:r>
            <a:r>
              <a:rPr lang="pl-PL" sz="2000" dirty="0" smtClean="0"/>
              <a:t>być uziemiony</a:t>
            </a:r>
            <a:r>
              <a:rPr lang="pl-PL" sz="2000" dirty="0"/>
              <a:t>. </a:t>
            </a:r>
            <a:endParaRPr lang="pl-PL" sz="2000" dirty="0" smtClean="0"/>
          </a:p>
          <a:p>
            <a:pPr>
              <a:buNone/>
            </a:pPr>
            <a:endParaRPr lang="pl-PL" sz="2000" dirty="0"/>
          </a:p>
          <a:p>
            <a:r>
              <a:rPr lang="pl-PL" sz="2000" dirty="0"/>
              <a:t>12) Podczas obsługi agregatu zabronione jest palenie oraz zbliżanie się z otwartym ogniem. </a:t>
            </a:r>
            <a:endParaRPr lang="pl-PL" sz="2000" dirty="0" smtClean="0"/>
          </a:p>
          <a:p>
            <a:pPr>
              <a:buNone/>
            </a:pPr>
            <a:endParaRPr lang="pl-PL" sz="2000" dirty="0"/>
          </a:p>
          <a:p>
            <a:r>
              <a:rPr lang="pl-PL" sz="2000" dirty="0"/>
              <a:t>13) Nie wolno dolewać paliwa podczas pracy silnika. Jeżeli paliwo się rozlało podczas dolewania należy je wytrzeć do sucha przed uruchomieniem agregatu</a:t>
            </a:r>
            <a:r>
              <a:rPr lang="pl-PL" sz="2000" dirty="0" smtClean="0"/>
              <a:t>.</a:t>
            </a:r>
          </a:p>
          <a:p>
            <a:pPr>
              <a:buNone/>
            </a:pPr>
            <a:endParaRPr lang="pl-PL" sz="2000" dirty="0"/>
          </a:p>
          <a:p>
            <a:r>
              <a:rPr lang="pl-PL" sz="2000" dirty="0"/>
              <a:t>14) Nie wolno uruchamiać agregatu, gdy urządzenia (odbiorniki) są do niego podłączone. Po uruchomieniu należy poczekać aż ustabilizują się obroty i dopiero wtedy można włączyć odbiorniki. </a:t>
            </a:r>
          </a:p>
        </p:txBody>
      </p:sp>
      <p:sp>
        <p:nvSpPr>
          <p:cNvPr id="4" name="Symbol zastępczy numeru slajdu 3"/>
          <p:cNvSpPr>
            <a:spLocks noGrp="1"/>
          </p:cNvSpPr>
          <p:nvPr>
            <p:ph type="sldNum" sz="quarter" idx="12"/>
          </p:nvPr>
        </p:nvSpPr>
        <p:spPr/>
        <p:txBody>
          <a:bodyPr/>
          <a:lstStyle/>
          <a:p>
            <a:fld id="{4E95344C-304B-466D-A3FF-655A3294CEC8}" type="slidenum">
              <a:rPr lang="pl-PL" smtClean="0"/>
              <a:pPr/>
              <a:t>20</a:t>
            </a:fld>
            <a:endParaRPr lang="pl-PL"/>
          </a:p>
        </p:txBody>
      </p:sp>
      <p:pic>
        <p:nvPicPr>
          <p:cNvPr id="5" name="Obraz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439" y="254969"/>
            <a:ext cx="822216" cy="935708"/>
          </a:xfrm>
          <a:prstGeom prst="rect">
            <a:avLst/>
          </a:prstGeom>
        </p:spPr>
      </p:pic>
      <p:sp>
        <p:nvSpPr>
          <p:cNvPr id="6" name="Tytuł 1"/>
          <p:cNvSpPr>
            <a:spLocks noGrp="1"/>
          </p:cNvSpPr>
          <p:nvPr>
            <p:ph type="title"/>
          </p:nvPr>
        </p:nvSpPr>
        <p:spPr>
          <a:xfrm>
            <a:off x="1500166" y="155448"/>
            <a:ext cx="6072230" cy="1252728"/>
          </a:xfrm>
        </p:spPr>
        <p:txBody>
          <a:bodyPr>
            <a:normAutofit/>
          </a:bodyPr>
          <a:lstStyle/>
          <a:p>
            <a:pPr algn="ctr"/>
            <a:r>
              <a:rPr lang="pl-PL" sz="2400" dirty="0" smtClean="0"/>
              <a:t>Podstawowa obsługa agregatów prądotwórczych</a:t>
            </a:r>
            <a:r>
              <a:rPr lang="pl-PL" sz="2400" dirty="0" smtClean="0"/>
              <a:t> </a:t>
            </a:r>
            <a:endParaRPr lang="pl-PL" sz="2400" dirty="0"/>
          </a:p>
        </p:txBody>
      </p:sp>
    </p:spTree>
    <p:extLst>
      <p:ext uri="{BB962C8B-B14F-4D97-AF65-F5344CB8AC3E}">
        <p14:creationId xmlns:p14="http://schemas.microsoft.com/office/powerpoint/2010/main" val="15026639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214282" y="1775191"/>
            <a:ext cx="8715436" cy="4625609"/>
          </a:xfrm>
        </p:spPr>
        <p:txBody>
          <a:bodyPr>
            <a:normAutofit fontScale="62500" lnSpcReduction="20000"/>
          </a:bodyPr>
          <a:lstStyle/>
          <a:p>
            <a:r>
              <a:rPr lang="pl-PL" dirty="0" smtClean="0"/>
              <a:t>15) Nie wolno wyłączać silnika agregatu przed odłączenie odbiorników. </a:t>
            </a:r>
          </a:p>
          <a:p>
            <a:endParaRPr lang="pl-PL" dirty="0" smtClean="0"/>
          </a:p>
          <a:p>
            <a:r>
              <a:rPr lang="pl-PL" dirty="0" smtClean="0"/>
              <a:t>16) Należy zwracać uwagę na wirujące i ruchome części urządzenia, trzymać ręce, stopy i luźne części ubrania z dala od wirujących elementów urządzenia ! </a:t>
            </a:r>
          </a:p>
          <a:p>
            <a:pPr>
              <a:buNone/>
            </a:pPr>
            <a:endParaRPr lang="pl-PL" dirty="0" smtClean="0"/>
          </a:p>
          <a:p>
            <a:r>
              <a:rPr lang="pl-PL" dirty="0" smtClean="0"/>
              <a:t>17) Jeżeli urządzenia (odbiorniki) napędzane silnikiem elektrycznym nie osiągają pełnych obrotów w ciągu kilku sekund po włączeniu, należy je wyłączyć dla uniknięcia ich uszkodzenia. </a:t>
            </a:r>
          </a:p>
          <a:p>
            <a:pPr>
              <a:buNone/>
            </a:pPr>
            <a:endParaRPr lang="pl-PL" dirty="0" smtClean="0"/>
          </a:p>
          <a:p>
            <a:r>
              <a:rPr lang="pl-PL" dirty="0" smtClean="0"/>
              <a:t>18) Należy uważać, aby agregat nie pracował bez obciążenia. </a:t>
            </a:r>
          </a:p>
          <a:p>
            <a:endParaRPr lang="pl-PL" dirty="0" smtClean="0"/>
          </a:p>
          <a:p>
            <a:r>
              <a:rPr lang="pl-PL" dirty="0" smtClean="0"/>
              <a:t>19) Nie wolno zmieniać prędkości obrotowej silnika ustawionej przez producenta. </a:t>
            </a:r>
          </a:p>
          <a:p>
            <a:pPr>
              <a:buNone/>
            </a:pPr>
            <a:endParaRPr lang="pl-PL" dirty="0" smtClean="0"/>
          </a:p>
          <a:p>
            <a:r>
              <a:rPr lang="pl-PL" dirty="0" smtClean="0"/>
              <a:t>20) Nie przechylać nadmiernie agregatu w czasie transportu, może to prowadzić do wylania paliwa. </a:t>
            </a:r>
          </a:p>
          <a:p>
            <a:endParaRPr lang="pl-PL" dirty="0"/>
          </a:p>
        </p:txBody>
      </p:sp>
      <p:sp>
        <p:nvSpPr>
          <p:cNvPr id="4" name="Symbol zastępczy numeru slajdu 3"/>
          <p:cNvSpPr>
            <a:spLocks noGrp="1"/>
          </p:cNvSpPr>
          <p:nvPr>
            <p:ph type="sldNum" sz="quarter" idx="12"/>
          </p:nvPr>
        </p:nvSpPr>
        <p:spPr/>
        <p:txBody>
          <a:bodyPr/>
          <a:lstStyle/>
          <a:p>
            <a:fld id="{4E95344C-304B-466D-A3FF-655A3294CEC8}" type="slidenum">
              <a:rPr lang="pl-PL" smtClean="0"/>
              <a:pPr/>
              <a:t>21</a:t>
            </a:fld>
            <a:endParaRPr lang="pl-PL"/>
          </a:p>
        </p:txBody>
      </p:sp>
      <p:pic>
        <p:nvPicPr>
          <p:cNvPr id="5" name="Obraz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439" y="254969"/>
            <a:ext cx="822216" cy="935708"/>
          </a:xfrm>
          <a:prstGeom prst="rect">
            <a:avLst/>
          </a:prstGeom>
        </p:spPr>
      </p:pic>
      <p:sp>
        <p:nvSpPr>
          <p:cNvPr id="6" name="Tytuł 1"/>
          <p:cNvSpPr>
            <a:spLocks noGrp="1"/>
          </p:cNvSpPr>
          <p:nvPr>
            <p:ph type="title"/>
          </p:nvPr>
        </p:nvSpPr>
        <p:spPr>
          <a:xfrm>
            <a:off x="1500166" y="155448"/>
            <a:ext cx="6072230" cy="1252728"/>
          </a:xfrm>
        </p:spPr>
        <p:txBody>
          <a:bodyPr>
            <a:normAutofit/>
          </a:bodyPr>
          <a:lstStyle/>
          <a:p>
            <a:pPr algn="ctr"/>
            <a:r>
              <a:rPr lang="pl-PL" sz="2400" dirty="0" smtClean="0"/>
              <a:t>Podstawowa obsługa agregatów prądotwórczych</a:t>
            </a:r>
            <a:r>
              <a:rPr lang="pl-PL" sz="2400" dirty="0" smtClean="0"/>
              <a:t> </a:t>
            </a:r>
            <a:endParaRPr lang="pl-PL" sz="24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214282" y="1775191"/>
            <a:ext cx="8715436" cy="4625609"/>
          </a:xfrm>
        </p:spPr>
        <p:txBody>
          <a:bodyPr>
            <a:normAutofit fontScale="85000" lnSpcReduction="20000"/>
          </a:bodyPr>
          <a:lstStyle/>
          <a:p>
            <a:endParaRPr lang="pl-PL" dirty="0"/>
          </a:p>
          <a:p>
            <a:r>
              <a:rPr lang="pl-PL" sz="2600" dirty="0"/>
              <a:t>21) Należy utrzymywać generator w czystości, oraz zwracać szczególną uwagę na nalepki ostrzegawcze. </a:t>
            </a:r>
            <a:endParaRPr lang="pl-PL" sz="2600" dirty="0" smtClean="0"/>
          </a:p>
          <a:p>
            <a:pPr>
              <a:buNone/>
            </a:pPr>
            <a:endParaRPr lang="pl-PL" sz="2600" dirty="0"/>
          </a:p>
          <a:p>
            <a:r>
              <a:rPr lang="pl-PL" sz="2600" dirty="0"/>
              <a:t>22) Konserwacją części elektrycznej agregatu może zajmować się wyłącznie elektryk z odpowiednimi uprawnieniami. </a:t>
            </a:r>
            <a:endParaRPr lang="pl-PL" sz="2600" dirty="0" smtClean="0"/>
          </a:p>
          <a:p>
            <a:pPr>
              <a:buNone/>
            </a:pPr>
            <a:endParaRPr lang="pl-PL" sz="2600" dirty="0"/>
          </a:p>
          <a:p>
            <a:r>
              <a:rPr lang="pl-PL" sz="2600" dirty="0"/>
              <a:t>23) Wszelkie naprawy odbywać się mogą tylko w autoryzowanych punktach serwisowych. </a:t>
            </a:r>
            <a:endParaRPr lang="pl-PL" sz="2600" dirty="0" smtClean="0"/>
          </a:p>
          <a:p>
            <a:pPr>
              <a:buNone/>
            </a:pPr>
            <a:endParaRPr lang="pl-PL" sz="2600" dirty="0"/>
          </a:p>
          <a:p>
            <a:r>
              <a:rPr lang="pl-PL" sz="2600" dirty="0"/>
              <a:t>24) W określonych przez instrukcję okresach należy agregat poddawać badaniom technicznym w specjalistycznych punktach serwisowych. </a:t>
            </a:r>
            <a:endParaRPr lang="pl-PL" sz="2600" dirty="0" smtClean="0"/>
          </a:p>
          <a:p>
            <a:pPr>
              <a:buNone/>
            </a:pPr>
            <a:endParaRPr lang="pl-PL" sz="2600" dirty="0"/>
          </a:p>
          <a:p>
            <a:r>
              <a:rPr lang="pl-PL" sz="2600" dirty="0"/>
              <a:t>25) Nieprawidłowa obsługa czy konserwacja może spowodować zagrożenie życia obsługującego lub uszkodzić agregat i urządzenia zasilane (odbiorniki). </a:t>
            </a:r>
          </a:p>
          <a:p>
            <a:endParaRPr lang="pl-PL" dirty="0"/>
          </a:p>
        </p:txBody>
      </p:sp>
      <p:sp>
        <p:nvSpPr>
          <p:cNvPr id="4" name="Symbol zastępczy numeru slajdu 3"/>
          <p:cNvSpPr>
            <a:spLocks noGrp="1"/>
          </p:cNvSpPr>
          <p:nvPr>
            <p:ph type="sldNum" sz="quarter" idx="12"/>
          </p:nvPr>
        </p:nvSpPr>
        <p:spPr/>
        <p:txBody>
          <a:bodyPr/>
          <a:lstStyle/>
          <a:p>
            <a:fld id="{4E95344C-304B-466D-A3FF-655A3294CEC8}" type="slidenum">
              <a:rPr lang="pl-PL" smtClean="0"/>
              <a:pPr/>
              <a:t>22</a:t>
            </a:fld>
            <a:endParaRPr lang="pl-PL"/>
          </a:p>
        </p:txBody>
      </p:sp>
      <p:pic>
        <p:nvPicPr>
          <p:cNvPr id="5" name="Obraz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439" y="254969"/>
            <a:ext cx="822216" cy="935708"/>
          </a:xfrm>
          <a:prstGeom prst="rect">
            <a:avLst/>
          </a:prstGeom>
        </p:spPr>
      </p:pic>
      <p:sp>
        <p:nvSpPr>
          <p:cNvPr id="6" name="Tytuł 1"/>
          <p:cNvSpPr>
            <a:spLocks noGrp="1"/>
          </p:cNvSpPr>
          <p:nvPr>
            <p:ph type="title"/>
          </p:nvPr>
        </p:nvSpPr>
        <p:spPr>
          <a:xfrm>
            <a:off x="1500166" y="155448"/>
            <a:ext cx="6072230" cy="1252728"/>
          </a:xfrm>
        </p:spPr>
        <p:txBody>
          <a:bodyPr>
            <a:normAutofit/>
          </a:bodyPr>
          <a:lstStyle/>
          <a:p>
            <a:pPr algn="ctr"/>
            <a:r>
              <a:rPr lang="pl-PL" sz="2400" dirty="0" smtClean="0"/>
              <a:t>Podstawowa obsługa agregatów prądotwórczych</a:t>
            </a:r>
            <a:r>
              <a:rPr lang="pl-PL" sz="2400" dirty="0" smtClean="0"/>
              <a:t> </a:t>
            </a:r>
            <a:endParaRPr lang="pl-PL" sz="2400" dirty="0"/>
          </a:p>
        </p:txBody>
      </p:sp>
    </p:spTree>
    <p:extLst>
      <p:ext uri="{BB962C8B-B14F-4D97-AF65-F5344CB8AC3E}">
        <p14:creationId xmlns:p14="http://schemas.microsoft.com/office/powerpoint/2010/main" val="19087592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93547" y="96459"/>
            <a:ext cx="8229600" cy="1252728"/>
          </a:xfrm>
        </p:spPr>
        <p:txBody>
          <a:bodyPr>
            <a:normAutofit/>
          </a:bodyPr>
          <a:lstStyle/>
          <a:p>
            <a:pPr algn="ctr"/>
            <a:r>
              <a:rPr lang="pl-PL" sz="2400" dirty="0" smtClean="0"/>
              <a:t>Przeznaczenie i rodzaje agregatów oddymiających</a:t>
            </a:r>
            <a:endParaRPr lang="pl-PL" sz="2400" dirty="0"/>
          </a:p>
        </p:txBody>
      </p:sp>
      <p:sp>
        <p:nvSpPr>
          <p:cNvPr id="3" name="Symbol zastępczy zawartości 2"/>
          <p:cNvSpPr>
            <a:spLocks noGrp="1"/>
          </p:cNvSpPr>
          <p:nvPr>
            <p:ph idx="1"/>
          </p:nvPr>
        </p:nvSpPr>
        <p:spPr>
          <a:xfrm>
            <a:off x="253098" y="1772816"/>
            <a:ext cx="8404361" cy="4625609"/>
          </a:xfrm>
        </p:spPr>
        <p:txBody>
          <a:bodyPr>
            <a:normAutofit/>
          </a:bodyPr>
          <a:lstStyle/>
          <a:p>
            <a:r>
              <a:rPr lang="pl-PL" sz="2000" dirty="0" smtClean="0"/>
              <a:t>Agregaty oddymiające (wentylatory) </a:t>
            </a:r>
            <a:r>
              <a:rPr lang="pl-PL" sz="2000" dirty="0"/>
              <a:t>to urządzenia do oddymiania pomieszczeń z zanieczyszczeń gazowych i dymu</a:t>
            </a:r>
            <a:r>
              <a:rPr lang="pl-PL" sz="2000" dirty="0" smtClean="0"/>
              <a:t>. </a:t>
            </a:r>
            <a:r>
              <a:rPr lang="pl-PL" sz="2000" dirty="0"/>
              <a:t>Sprawne działanie tych urządzeń zapewnia efektywniejszą akcję ratunkową, większy komfort i bezpieczeństwo pracujących strażaków. </a:t>
            </a:r>
            <a:endParaRPr lang="pl-PL" sz="2000" dirty="0" smtClean="0"/>
          </a:p>
          <a:p>
            <a:pPr>
              <a:buNone/>
            </a:pPr>
            <a:endParaRPr lang="pl-PL" sz="2000" dirty="0" smtClean="0"/>
          </a:p>
          <a:p>
            <a:pPr>
              <a:buNone/>
            </a:pPr>
            <a:r>
              <a:rPr lang="pl-PL" sz="2000" dirty="0" smtClean="0"/>
              <a:t>	Całkowicie </a:t>
            </a:r>
            <a:r>
              <a:rPr lang="pl-PL" sz="2000" dirty="0"/>
              <a:t>zadymione pomieszczenie ogranicza możliwości działania ratowników, spowalnia akcję ewakuacyjną. Wówczas nieodzownym elementem wyposażenia jednostki </a:t>
            </a:r>
            <a:r>
              <a:rPr lang="pl-PL" sz="2000" dirty="0" smtClean="0"/>
              <a:t>OSP i PSP </a:t>
            </a:r>
            <a:r>
              <a:rPr lang="pl-PL" sz="2000" dirty="0"/>
              <a:t>stają </a:t>
            </a:r>
            <a:r>
              <a:rPr lang="pl-PL" sz="2000" dirty="0" smtClean="0"/>
              <a:t>się agregaty oddymiające.</a:t>
            </a:r>
            <a:endParaRPr lang="pl-PL" sz="2000" dirty="0"/>
          </a:p>
        </p:txBody>
      </p:sp>
      <p:sp>
        <p:nvSpPr>
          <p:cNvPr id="4" name="Symbol zastępczy numeru slajdu 3"/>
          <p:cNvSpPr>
            <a:spLocks noGrp="1"/>
          </p:cNvSpPr>
          <p:nvPr>
            <p:ph type="sldNum" sz="quarter" idx="12"/>
          </p:nvPr>
        </p:nvSpPr>
        <p:spPr/>
        <p:txBody>
          <a:bodyPr/>
          <a:lstStyle/>
          <a:p>
            <a:fld id="{4E95344C-304B-466D-A3FF-655A3294CEC8}" type="slidenum">
              <a:rPr lang="pl-PL" smtClean="0"/>
              <a:pPr/>
              <a:t>23</a:t>
            </a:fld>
            <a:endParaRPr lang="pl-PL"/>
          </a:p>
        </p:txBody>
      </p:sp>
      <p:pic>
        <p:nvPicPr>
          <p:cNvPr id="5" name="Obraz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439" y="254969"/>
            <a:ext cx="822216" cy="935708"/>
          </a:xfrm>
          <a:prstGeom prst="rect">
            <a:avLst/>
          </a:prstGeom>
        </p:spPr>
      </p:pic>
      <p:pic>
        <p:nvPicPr>
          <p:cNvPr id="6" name="Obraz 5"/>
          <p:cNvPicPr>
            <a:picLocks noChangeAspect="1"/>
          </p:cNvPicPr>
          <p:nvPr/>
        </p:nvPicPr>
        <p:blipFill>
          <a:blip r:embed="rId3"/>
          <a:stretch>
            <a:fillRect/>
          </a:stretch>
        </p:blipFill>
        <p:spPr>
          <a:xfrm>
            <a:off x="6444208" y="4513099"/>
            <a:ext cx="2409288" cy="1885326"/>
          </a:xfrm>
          <a:prstGeom prst="rect">
            <a:avLst/>
          </a:prstGeom>
        </p:spPr>
      </p:pic>
    </p:spTree>
    <p:extLst>
      <p:ext uri="{BB962C8B-B14F-4D97-AF65-F5344CB8AC3E}">
        <p14:creationId xmlns:p14="http://schemas.microsoft.com/office/powerpoint/2010/main" val="38789749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normAutofit/>
          </a:bodyPr>
          <a:lstStyle/>
          <a:p>
            <a:r>
              <a:rPr lang="pl-PL" sz="2400" dirty="0"/>
              <a:t>Prowadzenie wentylacji w trakcie </a:t>
            </a:r>
            <a:r>
              <a:rPr lang="pl-PL" sz="2400" dirty="0" smtClean="0"/>
              <a:t>pożaru </a:t>
            </a:r>
            <a:r>
              <a:rPr lang="pl-PL" sz="2400" dirty="0"/>
              <a:t>jest w wbrew pozorom - skomplikowanym zadaniem. Jednak opanowanie tej trudnej sztuki zapewnia niespotykany komfort prowadzenia akcji </a:t>
            </a:r>
            <a:r>
              <a:rPr lang="pl-PL" sz="2400" dirty="0" smtClean="0"/>
              <a:t>gaśniczej</a:t>
            </a:r>
            <a:r>
              <a:rPr lang="pl-PL" sz="2400" dirty="0"/>
              <a:t>. </a:t>
            </a:r>
            <a:r>
              <a:rPr lang="pl-PL" sz="2400" dirty="0" smtClean="0"/>
              <a:t>Docenią </a:t>
            </a:r>
            <a:r>
              <a:rPr lang="pl-PL" sz="2400" dirty="0"/>
              <a:t>to wszyscy, </a:t>
            </a:r>
            <a:r>
              <a:rPr lang="pl-PL" sz="2400" dirty="0" smtClean="0"/>
              <a:t>którzy </a:t>
            </a:r>
            <a:r>
              <a:rPr lang="pl-PL" sz="2400" dirty="0"/>
              <a:t>gasili piwnice i mieszkania </a:t>
            </a:r>
            <a:r>
              <a:rPr lang="pl-PL" sz="2400" dirty="0" smtClean="0"/>
              <a:t>klęcząc </a:t>
            </a:r>
            <a:r>
              <a:rPr lang="pl-PL" sz="2400" dirty="0"/>
              <a:t>i </a:t>
            </a:r>
            <a:r>
              <a:rPr lang="pl-PL" sz="2400" dirty="0" smtClean="0"/>
              <a:t>czołgając się </a:t>
            </a:r>
            <a:r>
              <a:rPr lang="pl-PL" sz="2400" dirty="0"/>
              <a:t>po </a:t>
            </a:r>
            <a:r>
              <a:rPr lang="pl-PL" sz="2400" dirty="0" smtClean="0"/>
              <a:t>podłogach </a:t>
            </a:r>
            <a:r>
              <a:rPr lang="pl-PL" sz="2400" dirty="0"/>
              <a:t>(i po tym co na nich </a:t>
            </a:r>
            <a:r>
              <a:rPr lang="pl-PL" sz="2400" dirty="0" smtClean="0"/>
              <a:t>leży</a:t>
            </a:r>
            <a:r>
              <a:rPr lang="pl-PL" sz="2400" dirty="0"/>
              <a:t>).</a:t>
            </a:r>
          </a:p>
        </p:txBody>
      </p:sp>
      <p:sp>
        <p:nvSpPr>
          <p:cNvPr id="4" name="Symbol zastępczy numeru slajdu 3"/>
          <p:cNvSpPr>
            <a:spLocks noGrp="1"/>
          </p:cNvSpPr>
          <p:nvPr>
            <p:ph type="sldNum" sz="quarter" idx="12"/>
          </p:nvPr>
        </p:nvSpPr>
        <p:spPr/>
        <p:txBody>
          <a:bodyPr/>
          <a:lstStyle/>
          <a:p>
            <a:fld id="{4E95344C-304B-466D-A3FF-655A3294CEC8}" type="slidenum">
              <a:rPr lang="pl-PL" smtClean="0"/>
              <a:pPr/>
              <a:t>24</a:t>
            </a:fld>
            <a:endParaRPr lang="pl-PL"/>
          </a:p>
        </p:txBody>
      </p:sp>
      <p:pic>
        <p:nvPicPr>
          <p:cNvPr id="5" name="Obraz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439" y="254969"/>
            <a:ext cx="822216" cy="935708"/>
          </a:xfrm>
          <a:prstGeom prst="rect">
            <a:avLst/>
          </a:prstGeom>
        </p:spPr>
      </p:pic>
      <p:pic>
        <p:nvPicPr>
          <p:cNvPr id="2" name="Obraz 1"/>
          <p:cNvPicPr>
            <a:picLocks noChangeAspect="1"/>
          </p:cNvPicPr>
          <p:nvPr/>
        </p:nvPicPr>
        <p:blipFill rotWithShape="1">
          <a:blip r:embed="rId3"/>
          <a:srcRect l="5502" t="11871" r="13799" b="16905"/>
          <a:stretch/>
        </p:blipFill>
        <p:spPr>
          <a:xfrm>
            <a:off x="5360172" y="4437112"/>
            <a:ext cx="3168352" cy="1728192"/>
          </a:xfrm>
          <a:prstGeom prst="rect">
            <a:avLst/>
          </a:prstGeom>
        </p:spPr>
      </p:pic>
      <p:sp>
        <p:nvSpPr>
          <p:cNvPr id="6" name="Tytuł 1"/>
          <p:cNvSpPr>
            <a:spLocks noGrp="1"/>
          </p:cNvSpPr>
          <p:nvPr>
            <p:ph type="title"/>
          </p:nvPr>
        </p:nvSpPr>
        <p:spPr>
          <a:xfrm>
            <a:off x="693547" y="96459"/>
            <a:ext cx="8229600" cy="1252728"/>
          </a:xfrm>
        </p:spPr>
        <p:txBody>
          <a:bodyPr>
            <a:normAutofit/>
          </a:bodyPr>
          <a:lstStyle/>
          <a:p>
            <a:pPr algn="ctr"/>
            <a:r>
              <a:rPr lang="pl-PL" sz="2400" dirty="0" smtClean="0"/>
              <a:t>Przeznaczenie i rodzaje agregatów oddymiających</a:t>
            </a:r>
            <a:endParaRPr lang="pl-PL" sz="2400" dirty="0"/>
          </a:p>
        </p:txBody>
      </p:sp>
    </p:spTree>
    <p:extLst>
      <p:ext uri="{BB962C8B-B14F-4D97-AF65-F5344CB8AC3E}">
        <p14:creationId xmlns:p14="http://schemas.microsoft.com/office/powerpoint/2010/main" val="62904259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normAutofit/>
          </a:bodyPr>
          <a:lstStyle/>
          <a:p>
            <a:pPr>
              <a:buNone/>
            </a:pPr>
            <a:r>
              <a:rPr lang="pl-PL" b="1" dirty="0" smtClean="0"/>
              <a:t> </a:t>
            </a:r>
            <a:r>
              <a:rPr lang="pl-PL" sz="2000" b="1" dirty="0" smtClean="0"/>
              <a:t>Prowadzenie wentylacji nadciśnieniowej w czasie działań gaśniczych:</a:t>
            </a:r>
          </a:p>
          <a:p>
            <a:pPr>
              <a:buNone/>
            </a:pPr>
            <a:endParaRPr lang="pl-PL" sz="2000" dirty="0" smtClean="0"/>
          </a:p>
          <a:p>
            <a:r>
              <a:rPr lang="pl-PL" sz="2000" dirty="0" smtClean="0"/>
              <a:t>dowódca akcji określa lokalizację otworów: wylotowego (dymu) i wlotowego (czystego powietrza),</a:t>
            </a:r>
          </a:p>
          <a:p>
            <a:pPr>
              <a:buNone/>
            </a:pPr>
            <a:endParaRPr lang="pl-PL" sz="2000" dirty="0" smtClean="0"/>
          </a:p>
          <a:p>
            <a:r>
              <a:rPr lang="pl-PL" sz="2000" dirty="0" smtClean="0"/>
              <a:t>wentylator zostaje uruchomiony zanim rota wchodzi do działań.</a:t>
            </a:r>
          </a:p>
          <a:p>
            <a:pPr>
              <a:buNone/>
            </a:pPr>
            <a:endParaRPr lang="pl-PL" sz="2000" dirty="0" smtClean="0"/>
          </a:p>
          <a:p>
            <a:r>
              <a:rPr lang="pl-PL" sz="2000" dirty="0" smtClean="0"/>
              <a:t>ratownicy przeszukują obiekt w kierunku do źródła pożaru.</a:t>
            </a:r>
          </a:p>
          <a:p>
            <a:endParaRPr lang="pl-PL" dirty="0"/>
          </a:p>
        </p:txBody>
      </p:sp>
      <p:sp>
        <p:nvSpPr>
          <p:cNvPr id="4" name="Symbol zastępczy numeru slajdu 3"/>
          <p:cNvSpPr>
            <a:spLocks noGrp="1"/>
          </p:cNvSpPr>
          <p:nvPr>
            <p:ph type="sldNum" sz="quarter" idx="12"/>
          </p:nvPr>
        </p:nvSpPr>
        <p:spPr/>
        <p:txBody>
          <a:bodyPr/>
          <a:lstStyle/>
          <a:p>
            <a:fld id="{4E95344C-304B-466D-A3FF-655A3294CEC8}" type="slidenum">
              <a:rPr lang="pl-PL" smtClean="0"/>
              <a:pPr/>
              <a:t>25</a:t>
            </a:fld>
            <a:endParaRPr lang="pl-PL"/>
          </a:p>
        </p:txBody>
      </p:sp>
      <p:pic>
        <p:nvPicPr>
          <p:cNvPr id="5" name="Obraz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439" y="254969"/>
            <a:ext cx="822216" cy="935708"/>
          </a:xfrm>
          <a:prstGeom prst="rect">
            <a:avLst/>
          </a:prstGeom>
        </p:spPr>
      </p:pic>
      <p:sp>
        <p:nvSpPr>
          <p:cNvPr id="6" name="pole tekstowe 5"/>
          <p:cNvSpPr txBox="1"/>
          <p:nvPr/>
        </p:nvSpPr>
        <p:spPr>
          <a:xfrm>
            <a:off x="2051720" y="385457"/>
            <a:ext cx="4824536" cy="830997"/>
          </a:xfrm>
          <a:prstGeom prst="rect">
            <a:avLst/>
          </a:prstGeom>
          <a:noFill/>
        </p:spPr>
        <p:txBody>
          <a:bodyPr wrap="square" rtlCol="0">
            <a:spAutoFit/>
          </a:bodyPr>
          <a:lstStyle/>
          <a:p>
            <a:pPr algn="ctr"/>
            <a:r>
              <a:rPr lang="pl-PL" sz="2400" dirty="0" smtClean="0">
                <a:solidFill>
                  <a:srgbClr val="FFFF00"/>
                </a:solidFill>
              </a:rPr>
              <a:t>Podstawowa obsługa agregatów oddymiających</a:t>
            </a:r>
            <a:endParaRPr lang="pl-PL" sz="2400" dirty="0">
              <a:solidFill>
                <a:srgbClr val="FFFF00"/>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2"/>
          </p:nvPr>
        </p:nvSpPr>
        <p:spPr/>
        <p:txBody>
          <a:bodyPr/>
          <a:lstStyle/>
          <a:p>
            <a:fld id="{4E95344C-304B-466D-A3FF-655A3294CEC8}" type="slidenum">
              <a:rPr lang="pl-PL" smtClean="0"/>
              <a:pPr/>
              <a:t>26</a:t>
            </a:fld>
            <a:endParaRPr lang="pl-PL"/>
          </a:p>
        </p:txBody>
      </p:sp>
      <p:sp>
        <p:nvSpPr>
          <p:cNvPr id="6" name="pole tekstowe 5"/>
          <p:cNvSpPr txBox="1"/>
          <p:nvPr/>
        </p:nvSpPr>
        <p:spPr>
          <a:xfrm>
            <a:off x="0" y="1714488"/>
            <a:ext cx="8929718" cy="4370427"/>
          </a:xfrm>
          <a:prstGeom prst="rect">
            <a:avLst/>
          </a:prstGeom>
          <a:noFill/>
        </p:spPr>
        <p:txBody>
          <a:bodyPr wrap="square" rtlCol="0">
            <a:spAutoFit/>
          </a:bodyPr>
          <a:lstStyle/>
          <a:p>
            <a:pPr>
              <a:buFont typeface="Wingdings" pitchFamily="2" charset="2"/>
              <a:buChar char="§"/>
            </a:pPr>
            <a:r>
              <a:rPr lang="pl-PL" b="1" dirty="0" smtClean="0"/>
              <a:t>  </a:t>
            </a:r>
            <a:r>
              <a:rPr lang="pl-PL" sz="2000" b="1" dirty="0" smtClean="0"/>
              <a:t>Reguły przy wyborze właściwej lokalizacji otworów wlotowego i wylotowego:</a:t>
            </a:r>
          </a:p>
          <a:p>
            <a:r>
              <a:rPr lang="pl-PL" sz="2000" dirty="0" smtClean="0"/>
              <a:t>właściwe ustawienie wentylatora - odległość od otworu (np. drzwi), powinna być taka aby stożek powietrza pokrył całość powierzchni otworu wlotowego,</a:t>
            </a:r>
          </a:p>
          <a:p>
            <a:r>
              <a:rPr lang="pl-PL" sz="2000" dirty="0" smtClean="0"/>
              <a:t>lokalizację otworów należy tak dobierać aby:</a:t>
            </a:r>
          </a:p>
          <a:p>
            <a:endParaRPr lang="pl-PL" sz="2000" dirty="0" smtClean="0"/>
          </a:p>
          <a:p>
            <a:pPr>
              <a:buFontTx/>
              <a:buChar char="-"/>
            </a:pPr>
            <a:r>
              <a:rPr lang="pl-PL" sz="2000" dirty="0" smtClean="0"/>
              <a:t>droga jaką przebywa dym (od źródła pożaru do otworu wylotowego na zewnątrz obiektu) była jak </a:t>
            </a:r>
            <a:r>
              <a:rPr lang="pl-PL" sz="2000" u="sng" dirty="0" smtClean="0"/>
              <a:t>najkrótsza</a:t>
            </a:r>
            <a:r>
              <a:rPr lang="pl-PL" sz="2000" dirty="0" smtClean="0"/>
              <a:t>.</a:t>
            </a:r>
          </a:p>
          <a:p>
            <a:pPr>
              <a:buFontTx/>
              <a:buChar char="-"/>
            </a:pPr>
            <a:endParaRPr lang="pl-PL" sz="2000" dirty="0" smtClean="0"/>
          </a:p>
          <a:p>
            <a:pPr>
              <a:buFontTx/>
              <a:buChar char="-"/>
            </a:pPr>
            <a:r>
              <a:rPr lang="pl-PL" sz="2000" dirty="0" smtClean="0"/>
              <a:t>droga jaka pokonuje czyste powietrze (od otworu wlotowego do źródła pożaru) była jak najdłuższa,</a:t>
            </a:r>
          </a:p>
          <a:p>
            <a:pPr>
              <a:buFontTx/>
              <a:buChar char="-"/>
            </a:pPr>
            <a:endParaRPr lang="pl-PL" sz="2000" dirty="0" smtClean="0"/>
          </a:p>
          <a:p>
            <a:r>
              <a:rPr lang="pl-PL" sz="2000" dirty="0" smtClean="0"/>
              <a:t>przy znacznej sile wiatru należy  brać pod uwagę jego kierunek.</a:t>
            </a:r>
          </a:p>
          <a:p>
            <a:r>
              <a:rPr lang="pl-PL" sz="2000" dirty="0" smtClean="0"/>
              <a:t>wykonując otwory należy pamiętać o właściwym stosunku ich powierzchni.</a:t>
            </a:r>
          </a:p>
          <a:p>
            <a:endParaRPr lang="pl-PL" dirty="0"/>
          </a:p>
        </p:txBody>
      </p:sp>
      <p:pic>
        <p:nvPicPr>
          <p:cNvPr id="7" name="Obraz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439" y="254969"/>
            <a:ext cx="822216" cy="935708"/>
          </a:xfrm>
          <a:prstGeom prst="rect">
            <a:avLst/>
          </a:prstGeom>
        </p:spPr>
      </p:pic>
      <p:sp>
        <p:nvSpPr>
          <p:cNvPr id="5" name="pole tekstowe 4"/>
          <p:cNvSpPr txBox="1"/>
          <p:nvPr/>
        </p:nvSpPr>
        <p:spPr>
          <a:xfrm>
            <a:off x="2051720" y="385457"/>
            <a:ext cx="4824536" cy="830997"/>
          </a:xfrm>
          <a:prstGeom prst="rect">
            <a:avLst/>
          </a:prstGeom>
          <a:noFill/>
        </p:spPr>
        <p:txBody>
          <a:bodyPr wrap="square" rtlCol="0">
            <a:spAutoFit/>
          </a:bodyPr>
          <a:lstStyle/>
          <a:p>
            <a:pPr algn="ctr"/>
            <a:r>
              <a:rPr lang="pl-PL" sz="2400" dirty="0" smtClean="0">
                <a:solidFill>
                  <a:srgbClr val="FFFF00"/>
                </a:solidFill>
              </a:rPr>
              <a:t>Podstawowa obsługa agregatów oddymiających</a:t>
            </a:r>
            <a:endParaRPr lang="pl-PL" sz="2400" dirty="0">
              <a:solidFill>
                <a:srgbClr val="FFFF00"/>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algn="ctr"/>
            <a:r>
              <a:rPr lang="pl-PL" sz="2400" dirty="0" smtClean="0"/>
              <a:t>Wentylacja nadciśnieniowa i grawitacyjna</a:t>
            </a:r>
            <a:endParaRPr lang="pl-PL" sz="2400" dirty="0"/>
          </a:p>
        </p:txBody>
      </p:sp>
      <p:sp>
        <p:nvSpPr>
          <p:cNvPr id="3" name="Symbol zastępczy zawartości 2"/>
          <p:cNvSpPr>
            <a:spLocks noGrp="1"/>
          </p:cNvSpPr>
          <p:nvPr>
            <p:ph idx="1"/>
          </p:nvPr>
        </p:nvSpPr>
        <p:spPr/>
        <p:txBody>
          <a:bodyPr/>
          <a:lstStyle/>
          <a:p>
            <a:pPr>
              <a:buNone/>
            </a:pPr>
            <a:endParaRPr lang="pl-PL" u="sng" dirty="0" smtClean="0">
              <a:hlinkClick r:id="rId2"/>
            </a:endParaRPr>
          </a:p>
          <a:p>
            <a:pPr>
              <a:buNone/>
            </a:pPr>
            <a:r>
              <a:rPr lang="pl-PL" u="sng" dirty="0" smtClean="0">
                <a:hlinkClick r:id="rId2"/>
              </a:rPr>
              <a:t>http://www.tempest.ratowniczy.pl/pliki/NISTIR_PPV-porownanie.mpeg</a:t>
            </a:r>
            <a:endParaRPr lang="pl-PL" dirty="0" smtClean="0"/>
          </a:p>
          <a:p>
            <a:pPr>
              <a:buNone/>
            </a:pPr>
            <a:endParaRPr lang="pl-PL" dirty="0" smtClean="0"/>
          </a:p>
          <a:p>
            <a:pPr>
              <a:buNone/>
            </a:pPr>
            <a:endParaRPr lang="pl-PL" dirty="0" smtClean="0"/>
          </a:p>
          <a:p>
            <a:pPr>
              <a:buNone/>
            </a:pPr>
            <a:r>
              <a:rPr lang="pl-PL" sz="1800" dirty="0" smtClean="0"/>
              <a:t>	Prezentacja do wentylacji nadciśnieniowej </a:t>
            </a:r>
          </a:p>
          <a:p>
            <a:pPr>
              <a:buNone/>
            </a:pPr>
            <a:r>
              <a:rPr lang="pl-PL" dirty="0" smtClean="0">
                <a:hlinkClick r:id="rId3"/>
              </a:rPr>
              <a:t>http://www.tempest.ratowniczy.pl/pliki/ppv-prezentacja.pdf</a:t>
            </a:r>
            <a:r>
              <a:rPr lang="pl-PL" dirty="0" smtClean="0"/>
              <a:t> </a:t>
            </a:r>
            <a:endParaRPr lang="pl-PL" dirty="0"/>
          </a:p>
        </p:txBody>
      </p:sp>
      <p:sp>
        <p:nvSpPr>
          <p:cNvPr id="4" name="Symbol zastępczy numeru slajdu 3"/>
          <p:cNvSpPr>
            <a:spLocks noGrp="1"/>
          </p:cNvSpPr>
          <p:nvPr>
            <p:ph type="sldNum" sz="quarter" idx="12"/>
          </p:nvPr>
        </p:nvSpPr>
        <p:spPr/>
        <p:txBody>
          <a:bodyPr/>
          <a:lstStyle/>
          <a:p>
            <a:fld id="{4E95344C-304B-466D-A3FF-655A3294CEC8}" type="slidenum">
              <a:rPr lang="pl-PL" smtClean="0"/>
              <a:pPr/>
              <a:t>27</a:t>
            </a:fld>
            <a:endParaRPr lang="pl-PL"/>
          </a:p>
        </p:txBody>
      </p:sp>
      <p:pic>
        <p:nvPicPr>
          <p:cNvPr id="5" name="Obraz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2439" y="254969"/>
            <a:ext cx="822216" cy="935708"/>
          </a:xfrm>
          <a:prstGeom prst="rect">
            <a:avLst/>
          </a:prstGeom>
        </p:spPr>
      </p:pic>
      <p:sp>
        <p:nvSpPr>
          <p:cNvPr id="6" name="pole tekstowe 5"/>
          <p:cNvSpPr txBox="1"/>
          <p:nvPr/>
        </p:nvSpPr>
        <p:spPr>
          <a:xfrm>
            <a:off x="0" y="1785926"/>
            <a:ext cx="7429520" cy="369332"/>
          </a:xfrm>
          <a:prstGeom prst="rect">
            <a:avLst/>
          </a:prstGeom>
          <a:noFill/>
        </p:spPr>
        <p:txBody>
          <a:bodyPr wrap="square" rtlCol="0">
            <a:spAutoFit/>
          </a:bodyPr>
          <a:lstStyle/>
          <a:p>
            <a:r>
              <a:rPr lang="pl-PL" dirty="0" smtClean="0"/>
              <a:t>	Film poglądowy na temat wentylacji  </a:t>
            </a:r>
            <a:endParaRPr lang="pl-PL"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500166" y="155448"/>
            <a:ext cx="6000792" cy="1252728"/>
          </a:xfrm>
        </p:spPr>
        <p:txBody>
          <a:bodyPr>
            <a:normAutofit/>
          </a:bodyPr>
          <a:lstStyle/>
          <a:p>
            <a:pPr algn="ctr"/>
            <a:r>
              <a:rPr lang="pl-PL" sz="2400" dirty="0" smtClean="0"/>
              <a:t>Podział agregatów oddymiających</a:t>
            </a:r>
            <a:endParaRPr lang="pl-PL" sz="2400" dirty="0"/>
          </a:p>
        </p:txBody>
      </p:sp>
      <p:sp>
        <p:nvSpPr>
          <p:cNvPr id="3" name="Symbol zastępczy zawartości 2"/>
          <p:cNvSpPr>
            <a:spLocks noGrp="1"/>
          </p:cNvSpPr>
          <p:nvPr>
            <p:ph idx="1"/>
          </p:nvPr>
        </p:nvSpPr>
        <p:spPr/>
        <p:txBody>
          <a:bodyPr>
            <a:normAutofit fontScale="85000" lnSpcReduction="20000"/>
          </a:bodyPr>
          <a:lstStyle/>
          <a:p>
            <a:pPr marL="118872" indent="0">
              <a:buNone/>
            </a:pPr>
            <a:r>
              <a:rPr lang="pl-PL" dirty="0" smtClean="0"/>
              <a:t>Agregaty oddymiające dzielimy na:</a:t>
            </a:r>
            <a:endParaRPr lang="pl-PL" dirty="0"/>
          </a:p>
          <a:p>
            <a:r>
              <a:rPr lang="pl-PL" dirty="0"/>
              <a:t>s</a:t>
            </a:r>
            <a:r>
              <a:rPr lang="pl-PL" dirty="0" smtClean="0"/>
              <a:t>palinowe:</a:t>
            </a:r>
          </a:p>
          <a:p>
            <a:pPr marL="118872" indent="0">
              <a:buNone/>
            </a:pPr>
            <a:r>
              <a:rPr lang="pl-PL" dirty="0" smtClean="0"/>
              <a:t>- z napędem bezpośrednim,</a:t>
            </a:r>
          </a:p>
          <a:p>
            <a:pPr marL="118872" indent="0">
              <a:buNone/>
            </a:pPr>
            <a:r>
              <a:rPr lang="pl-PL" dirty="0" smtClean="0"/>
              <a:t>- z napędem pośrednim</a:t>
            </a:r>
          </a:p>
          <a:p>
            <a:pPr marL="118872" indent="0">
              <a:buFontTx/>
              <a:buChar char="-"/>
            </a:pPr>
            <a:endParaRPr lang="pl-PL" dirty="0" smtClean="0"/>
          </a:p>
          <a:p>
            <a:pPr>
              <a:buSzPct val="100000"/>
              <a:buFont typeface="Wingdings" panose="05000000000000000000" pitchFamily="2" charset="2"/>
              <a:buChar char="§"/>
            </a:pPr>
            <a:r>
              <a:rPr lang="pl-PL" dirty="0" smtClean="0"/>
              <a:t>elektryczne:</a:t>
            </a:r>
          </a:p>
          <a:p>
            <a:pPr marL="118872" indent="0">
              <a:buSzPct val="100000"/>
              <a:buNone/>
            </a:pPr>
            <a:r>
              <a:rPr lang="pl-PL" dirty="0" smtClean="0"/>
              <a:t>- ze stałą liczbą obrotów,</a:t>
            </a:r>
          </a:p>
          <a:p>
            <a:pPr marL="118872" indent="0">
              <a:buSzPct val="100000"/>
              <a:buNone/>
            </a:pPr>
            <a:r>
              <a:rPr lang="pl-PL" dirty="0" smtClean="0"/>
              <a:t>- ze zmienną liczbą obrotów,</a:t>
            </a:r>
          </a:p>
          <a:p>
            <a:pPr marL="118872" indent="0">
              <a:buSzPct val="100000"/>
              <a:buNone/>
            </a:pPr>
            <a:r>
              <a:rPr lang="pl-PL" dirty="0" smtClean="0"/>
              <a:t>- w wykonaniu przeciwwybuchowym EX,</a:t>
            </a:r>
          </a:p>
          <a:p>
            <a:pPr marL="118872" indent="0">
              <a:buSzPct val="100000"/>
              <a:buFontTx/>
              <a:buChar char="-"/>
            </a:pPr>
            <a:endParaRPr lang="pl-PL" dirty="0"/>
          </a:p>
          <a:p>
            <a:r>
              <a:rPr lang="pl-PL" dirty="0" smtClean="0"/>
              <a:t>duże przewoźne,</a:t>
            </a:r>
            <a:endParaRPr lang="pl-PL" dirty="0"/>
          </a:p>
          <a:p>
            <a:r>
              <a:rPr lang="pl-PL" dirty="0" smtClean="0"/>
              <a:t>wyciszone,</a:t>
            </a:r>
          </a:p>
          <a:p>
            <a:r>
              <a:rPr lang="pl-PL" dirty="0" smtClean="0"/>
              <a:t>kombinowane.</a:t>
            </a:r>
            <a:endParaRPr lang="pl-PL" dirty="0"/>
          </a:p>
        </p:txBody>
      </p:sp>
      <p:sp>
        <p:nvSpPr>
          <p:cNvPr id="4" name="Symbol zastępczy numeru slajdu 3"/>
          <p:cNvSpPr>
            <a:spLocks noGrp="1"/>
          </p:cNvSpPr>
          <p:nvPr>
            <p:ph type="sldNum" sz="quarter" idx="12"/>
          </p:nvPr>
        </p:nvSpPr>
        <p:spPr/>
        <p:txBody>
          <a:bodyPr/>
          <a:lstStyle/>
          <a:p>
            <a:fld id="{4E95344C-304B-466D-A3FF-655A3294CEC8}" type="slidenum">
              <a:rPr lang="pl-PL" smtClean="0"/>
              <a:pPr/>
              <a:t>28</a:t>
            </a:fld>
            <a:endParaRPr lang="pl-PL"/>
          </a:p>
        </p:txBody>
      </p:sp>
      <p:pic>
        <p:nvPicPr>
          <p:cNvPr id="5" name="Obraz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439" y="254969"/>
            <a:ext cx="822216" cy="935708"/>
          </a:xfrm>
          <a:prstGeom prst="rect">
            <a:avLst/>
          </a:prstGeom>
        </p:spPr>
      </p:pic>
    </p:spTree>
    <p:extLst>
      <p:ext uri="{BB962C8B-B14F-4D97-AF65-F5344CB8AC3E}">
        <p14:creationId xmlns:p14="http://schemas.microsoft.com/office/powerpoint/2010/main" val="292864319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571604" y="155448"/>
            <a:ext cx="6072230" cy="1252728"/>
          </a:xfrm>
        </p:spPr>
        <p:txBody>
          <a:bodyPr>
            <a:normAutofit/>
          </a:bodyPr>
          <a:lstStyle/>
          <a:p>
            <a:pPr algn="ctr"/>
            <a:r>
              <a:rPr lang="pl-PL" sz="2400" dirty="0" smtClean="0"/>
              <a:t>Agregaty z napędem spalinowym bezpośrednim</a:t>
            </a:r>
            <a:endParaRPr lang="pl-PL" sz="2400" dirty="0"/>
          </a:p>
        </p:txBody>
      </p:sp>
      <p:sp>
        <p:nvSpPr>
          <p:cNvPr id="3" name="Symbol zastępczy zawartości 2"/>
          <p:cNvSpPr>
            <a:spLocks noGrp="1"/>
          </p:cNvSpPr>
          <p:nvPr>
            <p:ph idx="1"/>
          </p:nvPr>
        </p:nvSpPr>
        <p:spPr/>
        <p:txBody>
          <a:bodyPr/>
          <a:lstStyle/>
          <a:p>
            <a:r>
              <a:rPr lang="pl-PL" dirty="0"/>
              <a:t>Wentylatory z </a:t>
            </a:r>
            <a:r>
              <a:rPr lang="pl-PL" dirty="0" smtClean="0"/>
              <a:t>napędem bezpośrednim zostały stworzone </a:t>
            </a:r>
            <a:r>
              <a:rPr lang="pl-PL" dirty="0"/>
              <a:t>by </a:t>
            </a:r>
            <a:r>
              <a:rPr lang="pl-PL" dirty="0" smtClean="0"/>
              <a:t>połączyć </a:t>
            </a:r>
            <a:r>
              <a:rPr lang="pl-PL" dirty="0"/>
              <a:t>w sobie najbardziej </a:t>
            </a:r>
            <a:r>
              <a:rPr lang="pl-PL" dirty="0" smtClean="0"/>
              <a:t>pożądane </a:t>
            </a:r>
            <a:r>
              <a:rPr lang="pl-PL" dirty="0"/>
              <a:t>cechy </a:t>
            </a:r>
            <a:r>
              <a:rPr lang="pl-PL" dirty="0" smtClean="0"/>
              <a:t>potrzebne </a:t>
            </a:r>
            <a:r>
              <a:rPr lang="pl-PL" dirty="0"/>
              <a:t>dla </a:t>
            </a:r>
            <a:r>
              <a:rPr lang="pl-PL" dirty="0" smtClean="0"/>
              <a:t>straży pożarnej </a:t>
            </a:r>
            <a:r>
              <a:rPr lang="pl-PL" dirty="0"/>
              <a:t>- czyli </a:t>
            </a:r>
            <a:r>
              <a:rPr lang="pl-PL" dirty="0" smtClean="0"/>
              <a:t>rozsądne parametry pracy </a:t>
            </a:r>
            <a:r>
              <a:rPr lang="pl-PL" dirty="0"/>
              <a:t>przy </a:t>
            </a:r>
            <a:r>
              <a:rPr lang="pl-PL" dirty="0" smtClean="0"/>
              <a:t>małych wymiarach, nieskomplikowanej i szybkiej obsłudze.</a:t>
            </a:r>
            <a:endParaRPr lang="pl-PL" dirty="0"/>
          </a:p>
        </p:txBody>
      </p:sp>
      <p:sp>
        <p:nvSpPr>
          <p:cNvPr id="4" name="Symbol zastępczy numeru slajdu 3"/>
          <p:cNvSpPr>
            <a:spLocks noGrp="1"/>
          </p:cNvSpPr>
          <p:nvPr>
            <p:ph type="sldNum" sz="quarter" idx="12"/>
          </p:nvPr>
        </p:nvSpPr>
        <p:spPr/>
        <p:txBody>
          <a:bodyPr/>
          <a:lstStyle/>
          <a:p>
            <a:fld id="{4E95344C-304B-466D-A3FF-655A3294CEC8}" type="slidenum">
              <a:rPr lang="pl-PL" smtClean="0"/>
              <a:pPr/>
              <a:t>29</a:t>
            </a:fld>
            <a:endParaRPr lang="pl-PL"/>
          </a:p>
        </p:txBody>
      </p:sp>
      <p:pic>
        <p:nvPicPr>
          <p:cNvPr id="5" name="Obraz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439" y="254969"/>
            <a:ext cx="822216" cy="935708"/>
          </a:xfrm>
          <a:prstGeom prst="rect">
            <a:avLst/>
          </a:prstGeom>
        </p:spPr>
      </p:pic>
    </p:spTree>
    <p:extLst>
      <p:ext uri="{BB962C8B-B14F-4D97-AF65-F5344CB8AC3E}">
        <p14:creationId xmlns:p14="http://schemas.microsoft.com/office/powerpoint/2010/main" val="17802381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az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439" y="254969"/>
            <a:ext cx="822216" cy="935708"/>
          </a:xfrm>
          <a:prstGeom prst="rect">
            <a:avLst/>
          </a:prstGeom>
        </p:spPr>
      </p:pic>
      <p:sp>
        <p:nvSpPr>
          <p:cNvPr id="5" name="Symbol zastępczy numeru slajdu 4"/>
          <p:cNvSpPr>
            <a:spLocks noGrp="1" noChangeAspect="1"/>
          </p:cNvSpPr>
          <p:nvPr>
            <p:ph type="sldNum" sz="quarter" idx="12"/>
          </p:nvPr>
        </p:nvSpPr>
        <p:spPr>
          <a:xfrm>
            <a:off x="8559529" y="0"/>
            <a:ext cx="584471" cy="250031"/>
          </a:xfrm>
        </p:spPr>
        <p:txBody>
          <a:bodyPr/>
          <a:lstStyle/>
          <a:p>
            <a:r>
              <a:rPr lang="pl-PL" altLang="pl-PL" sz="1050" dirty="0" smtClean="0">
                <a:solidFill>
                  <a:schemeClr val="bg1"/>
                </a:solidFill>
                <a:latin typeface="Calibri" panose="020F0502020204030204" pitchFamily="34" charset="0"/>
              </a:rPr>
              <a:t>str. </a:t>
            </a:r>
            <a:fld id="{1DFBDD2E-0A89-4F6F-B71E-D6B8232A8557}" type="slidenum">
              <a:rPr lang="pl-PL" altLang="pl-PL" sz="1400" smtClean="0">
                <a:solidFill>
                  <a:schemeClr val="bg1"/>
                </a:solidFill>
                <a:latin typeface="Calibri" panose="020F0502020204030204" pitchFamily="34" charset="0"/>
              </a:rPr>
              <a:pPr/>
              <a:t>3</a:t>
            </a:fld>
            <a:endParaRPr lang="pl-PL" altLang="pl-PL" sz="2000" dirty="0">
              <a:solidFill>
                <a:schemeClr val="bg1"/>
              </a:solidFill>
              <a:latin typeface="Calibri" panose="020F0502020204030204" pitchFamily="34" charset="0"/>
            </a:endParaRPr>
          </a:p>
        </p:txBody>
      </p:sp>
      <p:sp>
        <p:nvSpPr>
          <p:cNvPr id="9" name="Symbol zastępczy zawartości 1"/>
          <p:cNvSpPr>
            <a:spLocks noGrp="1"/>
          </p:cNvSpPr>
          <p:nvPr>
            <p:ph sz="quarter" idx="2"/>
          </p:nvPr>
        </p:nvSpPr>
        <p:spPr>
          <a:xfrm>
            <a:off x="5436096" y="5362694"/>
            <a:ext cx="1080120" cy="216024"/>
          </a:xfrm>
        </p:spPr>
        <p:txBody>
          <a:bodyPr>
            <a:normAutofit fontScale="25000" lnSpcReduction="20000"/>
          </a:bodyPr>
          <a:lstStyle/>
          <a:p>
            <a:pPr marL="118872" indent="0">
              <a:buNone/>
            </a:pPr>
            <a:r>
              <a:rPr lang="pl-PL" dirty="0" smtClean="0">
                <a:solidFill>
                  <a:schemeClr val="bg1"/>
                </a:solidFill>
                <a:latin typeface="Calibri" panose="020F0502020204030204" pitchFamily="34" charset="0"/>
              </a:rPr>
              <a:t>Zdjęcie 1</a:t>
            </a:r>
            <a:endParaRPr lang="pl-PL" dirty="0">
              <a:solidFill>
                <a:schemeClr val="bg1"/>
              </a:solidFill>
              <a:latin typeface="Calibri" panose="020F0502020204030204" pitchFamily="34" charset="0"/>
            </a:endParaRPr>
          </a:p>
        </p:txBody>
      </p:sp>
      <p:sp>
        <p:nvSpPr>
          <p:cNvPr id="11" name="Symbol zastępczy zawartości 10"/>
          <p:cNvSpPr>
            <a:spLocks noGrp="1"/>
          </p:cNvSpPr>
          <p:nvPr>
            <p:ph sz="quarter" idx="2"/>
          </p:nvPr>
        </p:nvSpPr>
        <p:spPr>
          <a:xfrm>
            <a:off x="107504" y="1600200"/>
            <a:ext cx="8928992" cy="5257800"/>
          </a:xfrm>
        </p:spPr>
        <p:txBody>
          <a:bodyPr/>
          <a:lstStyle/>
          <a:p>
            <a:r>
              <a:rPr lang="pl-PL" dirty="0"/>
              <a:t>Agregat prądotwórczy jest to urządzenie służące do zamiany energii mechanicznej wytwarzanej przez silnik spalinowy na energię elektryczną</a:t>
            </a:r>
            <a:r>
              <a:rPr lang="pl-PL" dirty="0" smtClean="0"/>
              <a:t>.</a:t>
            </a:r>
          </a:p>
          <a:p>
            <a:endParaRPr lang="pl-PL" dirty="0"/>
          </a:p>
          <a:p>
            <a:r>
              <a:rPr lang="pl-PL" dirty="0" smtClean="0"/>
              <a:t> </a:t>
            </a:r>
            <a:r>
              <a:rPr lang="pl-PL" dirty="0"/>
              <a:t>Silnik spalinowy jest zamontowany i połączony na wspólnej ramie z prądnicą (generatorem). Agregat prądotwórczy posiada osprzęt prądnicy oraz silnika i zdolny jest do samodzielnego zasilania odbiorników elektrycznych. </a:t>
            </a:r>
          </a:p>
        </p:txBody>
      </p:sp>
      <p:sp>
        <p:nvSpPr>
          <p:cNvPr id="2" name="pole tekstowe 1"/>
          <p:cNvSpPr txBox="1"/>
          <p:nvPr/>
        </p:nvSpPr>
        <p:spPr>
          <a:xfrm>
            <a:off x="2051720" y="253774"/>
            <a:ext cx="5688632" cy="830997"/>
          </a:xfrm>
          <a:prstGeom prst="rect">
            <a:avLst/>
          </a:prstGeom>
          <a:noFill/>
        </p:spPr>
        <p:txBody>
          <a:bodyPr wrap="square" rtlCol="0">
            <a:spAutoFit/>
          </a:bodyPr>
          <a:lstStyle/>
          <a:p>
            <a:pPr algn="ctr"/>
            <a:r>
              <a:rPr lang="pl-PL" sz="2400" b="1" dirty="0" smtClean="0">
                <a:solidFill>
                  <a:srgbClr val="FFFF00"/>
                </a:solidFill>
              </a:rPr>
              <a:t>Przeznaczenie i rodzaje agregatów prądotwórczych </a:t>
            </a:r>
            <a:endParaRPr lang="pl-PL" sz="2400" b="1" dirty="0">
              <a:solidFill>
                <a:srgbClr val="FFFF00"/>
              </a:solidFill>
            </a:endParaRPr>
          </a:p>
        </p:txBody>
      </p:sp>
    </p:spTree>
    <p:extLst>
      <p:ext uri="{BB962C8B-B14F-4D97-AF65-F5344CB8AC3E}">
        <p14:creationId xmlns:p14="http://schemas.microsoft.com/office/powerpoint/2010/main" val="256987052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normAutofit fontScale="92500" lnSpcReduction="20000"/>
          </a:bodyPr>
          <a:lstStyle/>
          <a:p>
            <a:pPr marL="118872" indent="0">
              <a:buNone/>
            </a:pPr>
            <a:r>
              <a:rPr lang="pl-PL" dirty="0" smtClean="0"/>
              <a:t>Zalety układu bezpośredniego:</a:t>
            </a:r>
            <a:endParaRPr lang="pl-PL" dirty="0"/>
          </a:p>
          <a:p>
            <a:r>
              <a:rPr lang="pl-PL" dirty="0"/>
              <a:t>zmniejszenie </a:t>
            </a:r>
            <a:r>
              <a:rPr lang="pl-PL" dirty="0" smtClean="0"/>
              <a:t>wymiarów,</a:t>
            </a:r>
            <a:endParaRPr lang="pl-PL" dirty="0"/>
          </a:p>
          <a:p>
            <a:r>
              <a:rPr lang="pl-PL" dirty="0" smtClean="0"/>
              <a:t>zmniejszenie </a:t>
            </a:r>
            <a:r>
              <a:rPr lang="pl-PL" dirty="0"/>
              <a:t>wagi </a:t>
            </a:r>
            <a:r>
              <a:rPr lang="pl-PL" dirty="0" smtClean="0"/>
              <a:t>wentylatora.</a:t>
            </a:r>
          </a:p>
          <a:p>
            <a:pPr marL="118872" indent="0">
              <a:buNone/>
            </a:pPr>
            <a:endParaRPr lang="pl-PL" dirty="0" smtClean="0"/>
          </a:p>
          <a:p>
            <a:pPr marL="118872" indent="0">
              <a:buNone/>
            </a:pPr>
            <a:r>
              <a:rPr lang="pl-PL" dirty="0" smtClean="0"/>
              <a:t>Wady układu bezpośredniego:</a:t>
            </a:r>
            <a:endParaRPr lang="pl-PL" dirty="0"/>
          </a:p>
          <a:p>
            <a:r>
              <a:rPr lang="pl-PL" dirty="0" smtClean="0"/>
              <a:t>silnik </a:t>
            </a:r>
            <a:r>
              <a:rPr lang="pl-PL" dirty="0"/>
              <a:t>umieszczony centralnie powoduje zmniejszenie </a:t>
            </a:r>
            <a:r>
              <a:rPr lang="pl-PL" dirty="0" smtClean="0"/>
              <a:t>ilości tłoczonego </a:t>
            </a:r>
            <a:r>
              <a:rPr lang="pl-PL" dirty="0"/>
              <a:t>powietrza (zmniejszona powierzchnia </a:t>
            </a:r>
            <a:r>
              <a:rPr lang="pl-PL" dirty="0" smtClean="0"/>
              <a:t>otworu zasysającego),</a:t>
            </a:r>
            <a:endParaRPr lang="pl-PL" dirty="0"/>
          </a:p>
          <a:p>
            <a:r>
              <a:rPr lang="pl-PL" dirty="0" smtClean="0"/>
              <a:t>duże wibracje,</a:t>
            </a:r>
            <a:endParaRPr lang="pl-PL" dirty="0"/>
          </a:p>
          <a:p>
            <a:r>
              <a:rPr lang="pl-PL" dirty="0" smtClean="0"/>
              <a:t>środek ciężkości </a:t>
            </a:r>
            <a:r>
              <a:rPr lang="pl-PL" dirty="0"/>
              <a:t>umieszczony </a:t>
            </a:r>
            <a:r>
              <a:rPr lang="pl-PL" dirty="0" smtClean="0"/>
              <a:t>wyżej.</a:t>
            </a:r>
            <a:endParaRPr lang="pl-PL" dirty="0"/>
          </a:p>
          <a:p>
            <a:pPr marL="118872" indent="0">
              <a:buNone/>
            </a:pPr>
            <a:endParaRPr lang="pl-PL" dirty="0"/>
          </a:p>
        </p:txBody>
      </p:sp>
      <p:sp>
        <p:nvSpPr>
          <p:cNvPr id="4" name="Symbol zastępczy numeru slajdu 3"/>
          <p:cNvSpPr>
            <a:spLocks noGrp="1"/>
          </p:cNvSpPr>
          <p:nvPr>
            <p:ph type="sldNum" sz="quarter" idx="12"/>
          </p:nvPr>
        </p:nvSpPr>
        <p:spPr/>
        <p:txBody>
          <a:bodyPr/>
          <a:lstStyle/>
          <a:p>
            <a:fld id="{4E95344C-304B-466D-A3FF-655A3294CEC8}" type="slidenum">
              <a:rPr lang="pl-PL" smtClean="0"/>
              <a:pPr/>
              <a:t>30</a:t>
            </a:fld>
            <a:endParaRPr lang="pl-PL"/>
          </a:p>
        </p:txBody>
      </p:sp>
      <p:pic>
        <p:nvPicPr>
          <p:cNvPr id="5" name="Obraz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439" y="254969"/>
            <a:ext cx="822216" cy="935708"/>
          </a:xfrm>
          <a:prstGeom prst="rect">
            <a:avLst/>
          </a:prstGeom>
        </p:spPr>
      </p:pic>
    </p:spTree>
    <p:extLst>
      <p:ext uri="{BB962C8B-B14F-4D97-AF65-F5344CB8AC3E}">
        <p14:creationId xmlns:p14="http://schemas.microsoft.com/office/powerpoint/2010/main" val="425427131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500166" y="155448"/>
            <a:ext cx="6000792" cy="1252728"/>
          </a:xfrm>
        </p:spPr>
        <p:txBody>
          <a:bodyPr>
            <a:normAutofit/>
          </a:bodyPr>
          <a:lstStyle/>
          <a:p>
            <a:pPr algn="ctr"/>
            <a:r>
              <a:rPr lang="pl-PL" sz="2400" dirty="0" smtClean="0"/>
              <a:t>Agregat z napędem spalinowym pośrednim</a:t>
            </a:r>
            <a:endParaRPr lang="pl-PL" sz="2400" dirty="0"/>
          </a:p>
        </p:txBody>
      </p:sp>
      <p:sp>
        <p:nvSpPr>
          <p:cNvPr id="3" name="Symbol zastępczy zawartości 2"/>
          <p:cNvSpPr>
            <a:spLocks noGrp="1"/>
          </p:cNvSpPr>
          <p:nvPr>
            <p:ph idx="1"/>
          </p:nvPr>
        </p:nvSpPr>
        <p:spPr/>
        <p:txBody>
          <a:bodyPr>
            <a:normAutofit lnSpcReduction="10000"/>
          </a:bodyPr>
          <a:lstStyle/>
          <a:p>
            <a:r>
              <a:rPr lang="pl-PL" dirty="0"/>
              <a:t>Efektywniejsza wentylacja realizowana przez wentylator z </a:t>
            </a:r>
            <a:r>
              <a:rPr lang="pl-PL" dirty="0" smtClean="0"/>
              <a:t>napędem </a:t>
            </a:r>
            <a:r>
              <a:rPr lang="pl-PL" dirty="0"/>
              <a:t>pasowym spowodowana jest poprzez </a:t>
            </a:r>
            <a:r>
              <a:rPr lang="pl-PL" dirty="0" smtClean="0"/>
              <a:t>przesunięcie </a:t>
            </a:r>
            <a:r>
              <a:rPr lang="pl-PL" dirty="0"/>
              <a:t>silnika. Struga powietrza </a:t>
            </a:r>
            <a:r>
              <a:rPr lang="pl-PL" dirty="0" smtClean="0"/>
              <a:t>wychodzącego </a:t>
            </a:r>
            <a:r>
              <a:rPr lang="pl-PL" dirty="0"/>
              <a:t>z wentylatora jest "</a:t>
            </a:r>
            <a:r>
              <a:rPr lang="pl-PL" dirty="0" smtClean="0"/>
              <a:t>gładsza</a:t>
            </a:r>
            <a:r>
              <a:rPr lang="pl-PL" dirty="0"/>
              <a:t>". </a:t>
            </a:r>
            <a:endParaRPr lang="pl-PL" dirty="0" smtClean="0"/>
          </a:p>
          <a:p>
            <a:endParaRPr lang="pl-PL" dirty="0" smtClean="0"/>
          </a:p>
          <a:p>
            <a:pPr>
              <a:buNone/>
            </a:pPr>
            <a:r>
              <a:rPr lang="pl-PL" dirty="0" smtClean="0"/>
              <a:t>	Dlatego też </a:t>
            </a:r>
            <a:r>
              <a:rPr lang="pl-PL" dirty="0"/>
              <a:t>wentylacja jest efektywniejsza i lepiej kontrolowalna.</a:t>
            </a:r>
            <a:br>
              <a:rPr lang="pl-PL" dirty="0"/>
            </a:br>
            <a:r>
              <a:rPr lang="pl-PL" dirty="0" smtClean="0"/>
              <a:t>Napęd </a:t>
            </a:r>
            <a:r>
              <a:rPr lang="pl-PL" dirty="0"/>
              <a:t>pasowy daje </a:t>
            </a:r>
            <a:r>
              <a:rPr lang="pl-PL" dirty="0" smtClean="0"/>
              <a:t>najlepszą kombinację jakości</a:t>
            </a:r>
            <a:r>
              <a:rPr lang="pl-PL" dirty="0"/>
              <a:t>, </a:t>
            </a:r>
            <a:r>
              <a:rPr lang="pl-PL" dirty="0" smtClean="0"/>
              <a:t>trwałości </a:t>
            </a:r>
            <a:r>
              <a:rPr lang="pl-PL" dirty="0"/>
              <a:t>i </a:t>
            </a:r>
            <a:r>
              <a:rPr lang="pl-PL" dirty="0" smtClean="0"/>
              <a:t>stabilności</a:t>
            </a:r>
            <a:r>
              <a:rPr lang="pl-PL" dirty="0"/>
              <a:t>.</a:t>
            </a:r>
          </a:p>
        </p:txBody>
      </p:sp>
      <p:sp>
        <p:nvSpPr>
          <p:cNvPr id="4" name="Symbol zastępczy numeru slajdu 3"/>
          <p:cNvSpPr>
            <a:spLocks noGrp="1"/>
          </p:cNvSpPr>
          <p:nvPr>
            <p:ph type="sldNum" sz="quarter" idx="12"/>
          </p:nvPr>
        </p:nvSpPr>
        <p:spPr/>
        <p:txBody>
          <a:bodyPr/>
          <a:lstStyle/>
          <a:p>
            <a:fld id="{4E95344C-304B-466D-A3FF-655A3294CEC8}" type="slidenum">
              <a:rPr lang="pl-PL" smtClean="0"/>
              <a:pPr/>
              <a:t>31</a:t>
            </a:fld>
            <a:endParaRPr lang="pl-PL"/>
          </a:p>
        </p:txBody>
      </p:sp>
      <p:pic>
        <p:nvPicPr>
          <p:cNvPr id="5" name="Obraz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439" y="254969"/>
            <a:ext cx="822216" cy="935708"/>
          </a:xfrm>
          <a:prstGeom prst="rect">
            <a:avLst/>
          </a:prstGeom>
        </p:spPr>
      </p:pic>
    </p:spTree>
    <p:extLst>
      <p:ext uri="{BB962C8B-B14F-4D97-AF65-F5344CB8AC3E}">
        <p14:creationId xmlns:p14="http://schemas.microsoft.com/office/powerpoint/2010/main" val="301150055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normAutofit fontScale="77500" lnSpcReduction="20000"/>
          </a:bodyPr>
          <a:lstStyle/>
          <a:p>
            <a:pPr marL="118872" indent="0">
              <a:buNone/>
            </a:pPr>
            <a:r>
              <a:rPr lang="pl-PL" dirty="0" smtClean="0"/>
              <a:t>Układ napędu pośredniego </a:t>
            </a:r>
            <a:r>
              <a:rPr lang="pl-PL" dirty="0"/>
              <a:t>pozwala na:</a:t>
            </a:r>
          </a:p>
          <a:p>
            <a:r>
              <a:rPr lang="pl-PL" dirty="0" smtClean="0"/>
              <a:t>obniżenie środka ciężkości </a:t>
            </a:r>
            <a:r>
              <a:rPr lang="pl-PL" dirty="0"/>
              <a:t>poprzez niskie umieszczenie </a:t>
            </a:r>
            <a:r>
              <a:rPr lang="pl-PL" dirty="0" smtClean="0"/>
              <a:t>silnika,</a:t>
            </a:r>
            <a:endParaRPr lang="pl-PL" dirty="0"/>
          </a:p>
          <a:p>
            <a:r>
              <a:rPr lang="pl-PL" dirty="0"/>
              <a:t>eliminowanie i absorbowanie wibracji silnika, co zapobiega przemieszczaniu </a:t>
            </a:r>
            <a:r>
              <a:rPr lang="pl-PL" dirty="0" smtClean="0"/>
              <a:t>się </a:t>
            </a:r>
            <a:r>
              <a:rPr lang="pl-PL" dirty="0"/>
              <a:t>wentylatora podczas </a:t>
            </a:r>
            <a:r>
              <a:rPr lang="pl-PL" dirty="0" smtClean="0"/>
              <a:t>pracy,</a:t>
            </a:r>
            <a:endParaRPr lang="pl-PL" dirty="0"/>
          </a:p>
          <a:p>
            <a:r>
              <a:rPr lang="pl-PL" dirty="0" smtClean="0"/>
              <a:t>zastosowanie </a:t>
            </a:r>
            <a:r>
              <a:rPr lang="pl-PL" dirty="0"/>
              <a:t>oddzielnego </a:t>
            </a:r>
            <a:r>
              <a:rPr lang="pl-PL" dirty="0" smtClean="0"/>
              <a:t>wału napędowego </a:t>
            </a:r>
            <a:r>
              <a:rPr lang="pl-PL" dirty="0"/>
              <a:t>dla wirnika co </a:t>
            </a:r>
            <a:r>
              <a:rPr lang="pl-PL" dirty="0" smtClean="0"/>
              <a:t>zwiększa żywotność </a:t>
            </a:r>
            <a:r>
              <a:rPr lang="pl-PL" dirty="0"/>
              <a:t>silnika poprzez zmniejszenie </a:t>
            </a:r>
            <a:r>
              <a:rPr lang="pl-PL" dirty="0" smtClean="0"/>
              <a:t>przeciążeń </a:t>
            </a:r>
            <a:r>
              <a:rPr lang="pl-PL" dirty="0"/>
              <a:t>na wale korbowym </a:t>
            </a:r>
            <a:r>
              <a:rPr lang="pl-PL" dirty="0" smtClean="0"/>
              <a:t>silnika,</a:t>
            </a:r>
            <a:endParaRPr lang="pl-PL" dirty="0"/>
          </a:p>
          <a:p>
            <a:r>
              <a:rPr lang="pl-PL" dirty="0"/>
              <a:t>zastosowanie takiego </a:t>
            </a:r>
            <a:r>
              <a:rPr lang="pl-PL" dirty="0" smtClean="0"/>
              <a:t>kształtu </a:t>
            </a:r>
            <a:r>
              <a:rPr lang="pl-PL" dirty="0"/>
              <a:t>ramy, </a:t>
            </a:r>
            <a:r>
              <a:rPr lang="pl-PL" dirty="0" smtClean="0"/>
              <a:t>który umożliwia łatwy </a:t>
            </a:r>
            <a:r>
              <a:rPr lang="pl-PL" dirty="0"/>
              <a:t>transport i podnoszenie </a:t>
            </a:r>
            <a:r>
              <a:rPr lang="pl-PL" dirty="0" smtClean="0"/>
              <a:t>wentylatora,</a:t>
            </a:r>
            <a:endParaRPr lang="pl-PL" dirty="0"/>
          </a:p>
          <a:p>
            <a:r>
              <a:rPr lang="pl-PL" dirty="0"/>
              <a:t>dostrojenie </a:t>
            </a:r>
            <a:r>
              <a:rPr lang="pl-PL" dirty="0" smtClean="0"/>
              <a:t>prędkości obrotowej </a:t>
            </a:r>
            <a:r>
              <a:rPr lang="pl-PL" dirty="0"/>
              <a:t>wirnika do mocy i momentu obrotowego </a:t>
            </a:r>
            <a:r>
              <a:rPr lang="pl-PL" dirty="0" smtClean="0"/>
              <a:t>silnika,</a:t>
            </a:r>
            <a:endParaRPr lang="pl-PL" dirty="0"/>
          </a:p>
          <a:p>
            <a:r>
              <a:rPr lang="pl-PL" dirty="0" smtClean="0"/>
              <a:t>efektywniejszą wentylację.</a:t>
            </a:r>
            <a:endParaRPr lang="pl-PL" dirty="0"/>
          </a:p>
          <a:p>
            <a:endParaRPr lang="pl-PL" dirty="0"/>
          </a:p>
        </p:txBody>
      </p:sp>
      <p:sp>
        <p:nvSpPr>
          <p:cNvPr id="4" name="Symbol zastępczy numeru slajdu 3"/>
          <p:cNvSpPr>
            <a:spLocks noGrp="1"/>
          </p:cNvSpPr>
          <p:nvPr>
            <p:ph type="sldNum" sz="quarter" idx="12"/>
          </p:nvPr>
        </p:nvSpPr>
        <p:spPr/>
        <p:txBody>
          <a:bodyPr/>
          <a:lstStyle/>
          <a:p>
            <a:fld id="{4E95344C-304B-466D-A3FF-655A3294CEC8}" type="slidenum">
              <a:rPr lang="pl-PL" smtClean="0"/>
              <a:pPr/>
              <a:t>32</a:t>
            </a:fld>
            <a:endParaRPr lang="pl-PL"/>
          </a:p>
        </p:txBody>
      </p:sp>
      <p:pic>
        <p:nvPicPr>
          <p:cNvPr id="5" name="Obraz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439" y="254969"/>
            <a:ext cx="822216" cy="935708"/>
          </a:xfrm>
          <a:prstGeom prst="rect">
            <a:avLst/>
          </a:prstGeom>
        </p:spPr>
      </p:pic>
    </p:spTree>
    <p:extLst>
      <p:ext uri="{BB962C8B-B14F-4D97-AF65-F5344CB8AC3E}">
        <p14:creationId xmlns:p14="http://schemas.microsoft.com/office/powerpoint/2010/main" val="225106135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ymbol zastępczy zawartości 4" descr="imagesz.jpg"/>
          <p:cNvPicPr>
            <a:picLocks noGrp="1" noChangeAspect="1"/>
          </p:cNvPicPr>
          <p:nvPr>
            <p:ph sz="half" idx="1"/>
          </p:nvPr>
        </p:nvPicPr>
        <p:blipFill>
          <a:blip r:embed="rId2"/>
          <a:stretch>
            <a:fillRect/>
          </a:stretch>
        </p:blipFill>
        <p:spPr>
          <a:xfrm>
            <a:off x="500033" y="1714488"/>
            <a:ext cx="4082171" cy="2286016"/>
          </a:xfrm>
        </p:spPr>
      </p:pic>
      <p:sp>
        <p:nvSpPr>
          <p:cNvPr id="12" name="Symbol zastępczy zawartości 11"/>
          <p:cNvSpPr>
            <a:spLocks noGrp="1"/>
          </p:cNvSpPr>
          <p:nvPr>
            <p:ph sz="quarter" idx="2"/>
          </p:nvPr>
        </p:nvSpPr>
        <p:spPr>
          <a:xfrm>
            <a:off x="4643438" y="6000768"/>
            <a:ext cx="4038600" cy="328602"/>
          </a:xfrm>
        </p:spPr>
        <p:txBody>
          <a:bodyPr>
            <a:normAutofit/>
          </a:bodyPr>
          <a:lstStyle/>
          <a:p>
            <a:pPr>
              <a:buNone/>
            </a:pPr>
            <a:r>
              <a:rPr lang="pl-PL" sz="1000" dirty="0" smtClean="0"/>
              <a:t>Fot. </a:t>
            </a:r>
            <a:r>
              <a:rPr lang="pl-PL" sz="1200" dirty="0" smtClean="0"/>
              <a:t>13</a:t>
            </a:r>
            <a:endParaRPr lang="pl-PL" sz="1000" dirty="0"/>
          </a:p>
        </p:txBody>
      </p:sp>
      <p:sp>
        <p:nvSpPr>
          <p:cNvPr id="13" name="Symbol zastępczy zawartości 12"/>
          <p:cNvSpPr>
            <a:spLocks noGrp="1"/>
          </p:cNvSpPr>
          <p:nvPr>
            <p:ph sz="quarter" idx="3"/>
          </p:nvPr>
        </p:nvSpPr>
        <p:spPr>
          <a:xfrm>
            <a:off x="500034" y="4000504"/>
            <a:ext cx="4038600" cy="561982"/>
          </a:xfrm>
        </p:spPr>
        <p:txBody>
          <a:bodyPr>
            <a:normAutofit/>
          </a:bodyPr>
          <a:lstStyle/>
          <a:p>
            <a:pPr>
              <a:buNone/>
            </a:pPr>
            <a:r>
              <a:rPr lang="pl-PL" sz="1000" dirty="0" smtClean="0"/>
              <a:t>Fot. </a:t>
            </a:r>
            <a:r>
              <a:rPr lang="pl-PL" sz="1200" dirty="0" smtClean="0"/>
              <a:t>12</a:t>
            </a:r>
            <a:endParaRPr lang="pl-PL" sz="1000" dirty="0"/>
          </a:p>
        </p:txBody>
      </p:sp>
      <p:sp>
        <p:nvSpPr>
          <p:cNvPr id="4" name="Symbol zastępczy numeru slajdu 3"/>
          <p:cNvSpPr>
            <a:spLocks noGrp="1"/>
          </p:cNvSpPr>
          <p:nvPr>
            <p:ph type="sldNum" sz="quarter" idx="12"/>
          </p:nvPr>
        </p:nvSpPr>
        <p:spPr/>
        <p:txBody>
          <a:bodyPr/>
          <a:lstStyle/>
          <a:p>
            <a:fld id="{4E95344C-304B-466D-A3FF-655A3294CEC8}" type="slidenum">
              <a:rPr lang="pl-PL" smtClean="0"/>
              <a:pPr/>
              <a:t>33</a:t>
            </a:fld>
            <a:endParaRPr lang="pl-PL"/>
          </a:p>
        </p:txBody>
      </p:sp>
      <p:pic>
        <p:nvPicPr>
          <p:cNvPr id="14" name="Obraz 13" descr="indeksa.jpg"/>
          <p:cNvPicPr>
            <a:picLocks noChangeAspect="1"/>
          </p:cNvPicPr>
          <p:nvPr/>
        </p:nvPicPr>
        <p:blipFill>
          <a:blip r:embed="rId3"/>
          <a:stretch>
            <a:fillRect/>
          </a:stretch>
        </p:blipFill>
        <p:spPr>
          <a:xfrm>
            <a:off x="4643438" y="3308941"/>
            <a:ext cx="3648083" cy="2663239"/>
          </a:xfrm>
          <a:prstGeom prst="rect">
            <a:avLst/>
          </a:prstGeom>
        </p:spPr>
      </p:pic>
      <p:pic>
        <p:nvPicPr>
          <p:cNvPr id="15" name="Obraz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2439" y="254969"/>
            <a:ext cx="822216" cy="935708"/>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500166" y="155448"/>
            <a:ext cx="6072230" cy="1252728"/>
          </a:xfrm>
        </p:spPr>
        <p:txBody>
          <a:bodyPr>
            <a:normAutofit/>
          </a:bodyPr>
          <a:lstStyle/>
          <a:p>
            <a:pPr algn="ctr"/>
            <a:r>
              <a:rPr lang="pl-PL" sz="2400" dirty="0" smtClean="0"/>
              <a:t>Agregaty z napędem elektrycznym</a:t>
            </a:r>
            <a:endParaRPr lang="pl-PL" sz="2400" dirty="0"/>
          </a:p>
        </p:txBody>
      </p:sp>
      <p:sp>
        <p:nvSpPr>
          <p:cNvPr id="3" name="Symbol zastępczy zawartości 2"/>
          <p:cNvSpPr>
            <a:spLocks noGrp="1"/>
          </p:cNvSpPr>
          <p:nvPr>
            <p:ph idx="1"/>
          </p:nvPr>
        </p:nvSpPr>
        <p:spPr/>
        <p:txBody>
          <a:bodyPr/>
          <a:lstStyle/>
          <a:p>
            <a:pPr>
              <a:buFont typeface="Wingdings" panose="05000000000000000000" pitchFamily="2" charset="2"/>
              <a:buChar char="§"/>
            </a:pPr>
            <a:r>
              <a:rPr lang="pl-PL" dirty="0" smtClean="0"/>
              <a:t>Elektryczne agregaty oddymiające </a:t>
            </a:r>
            <a:r>
              <a:rPr lang="pl-PL" dirty="0"/>
              <a:t>do wentylacji </a:t>
            </a:r>
            <a:r>
              <a:rPr lang="pl-PL" dirty="0" smtClean="0"/>
              <a:t>nadci</a:t>
            </a:r>
            <a:r>
              <a:rPr lang="pl-PL" dirty="0"/>
              <a:t>ś</a:t>
            </a:r>
            <a:r>
              <a:rPr lang="pl-PL" dirty="0" smtClean="0"/>
              <a:t>nieniowej </a:t>
            </a:r>
            <a:r>
              <a:rPr lang="pl-PL" dirty="0"/>
              <a:t>i </a:t>
            </a:r>
            <a:r>
              <a:rPr lang="pl-PL" dirty="0" smtClean="0"/>
              <a:t>podciśnieniowej zbudowane są </a:t>
            </a:r>
            <a:r>
              <a:rPr lang="pl-PL" dirty="0"/>
              <a:t>na tej samej bazie co </a:t>
            </a:r>
            <a:r>
              <a:rPr lang="pl-PL" dirty="0" smtClean="0"/>
              <a:t>agregaty </a:t>
            </a:r>
            <a:r>
              <a:rPr lang="pl-PL" dirty="0"/>
              <a:t>o </a:t>
            </a:r>
            <a:r>
              <a:rPr lang="pl-PL" dirty="0" smtClean="0"/>
              <a:t>napędzie bezpośrednim </a:t>
            </a:r>
            <a:r>
              <a:rPr lang="pl-PL" dirty="0"/>
              <a:t>z silnikiem spalinowym. </a:t>
            </a:r>
            <a:r>
              <a:rPr lang="pl-PL" dirty="0" smtClean="0"/>
              <a:t>Dzięki </a:t>
            </a:r>
            <a:r>
              <a:rPr lang="pl-PL" dirty="0"/>
              <a:t>temu wentylatory elektryczne </a:t>
            </a:r>
            <a:r>
              <a:rPr lang="pl-PL" dirty="0" smtClean="0"/>
              <a:t>są </a:t>
            </a:r>
            <a:r>
              <a:rPr lang="pl-PL" dirty="0"/>
              <a:t>mocne, </a:t>
            </a:r>
            <a:r>
              <a:rPr lang="pl-PL" dirty="0" smtClean="0"/>
              <a:t>trwałe </a:t>
            </a:r>
            <a:r>
              <a:rPr lang="pl-PL" dirty="0"/>
              <a:t>i wszechstronne.</a:t>
            </a:r>
          </a:p>
        </p:txBody>
      </p:sp>
      <p:sp>
        <p:nvSpPr>
          <p:cNvPr id="4" name="Symbol zastępczy numeru slajdu 3"/>
          <p:cNvSpPr>
            <a:spLocks noGrp="1"/>
          </p:cNvSpPr>
          <p:nvPr>
            <p:ph type="sldNum" sz="quarter" idx="12"/>
          </p:nvPr>
        </p:nvSpPr>
        <p:spPr/>
        <p:txBody>
          <a:bodyPr/>
          <a:lstStyle/>
          <a:p>
            <a:fld id="{4E95344C-304B-466D-A3FF-655A3294CEC8}" type="slidenum">
              <a:rPr lang="pl-PL" smtClean="0"/>
              <a:pPr/>
              <a:t>34</a:t>
            </a:fld>
            <a:endParaRPr lang="pl-PL"/>
          </a:p>
        </p:txBody>
      </p:sp>
      <p:pic>
        <p:nvPicPr>
          <p:cNvPr id="5" name="Obraz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439" y="254969"/>
            <a:ext cx="822216" cy="935708"/>
          </a:xfrm>
          <a:prstGeom prst="rect">
            <a:avLst/>
          </a:prstGeom>
        </p:spPr>
      </p:pic>
    </p:spTree>
    <p:extLst>
      <p:ext uri="{BB962C8B-B14F-4D97-AF65-F5344CB8AC3E}">
        <p14:creationId xmlns:p14="http://schemas.microsoft.com/office/powerpoint/2010/main" val="335030944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dirty="0"/>
          </a:p>
        </p:txBody>
      </p:sp>
      <p:sp>
        <p:nvSpPr>
          <p:cNvPr id="3" name="Symbol zastępczy zawartości 2"/>
          <p:cNvSpPr>
            <a:spLocks noGrp="1"/>
          </p:cNvSpPr>
          <p:nvPr>
            <p:ph idx="1"/>
          </p:nvPr>
        </p:nvSpPr>
        <p:spPr/>
        <p:txBody>
          <a:bodyPr>
            <a:normAutofit fontScale="85000" lnSpcReduction="20000"/>
          </a:bodyPr>
          <a:lstStyle/>
          <a:p>
            <a:pPr marL="118872" indent="0">
              <a:buNone/>
            </a:pPr>
            <a:r>
              <a:rPr lang="pl-PL" dirty="0" smtClean="0"/>
              <a:t>Zalety agregatów z napędem elektrycznym:</a:t>
            </a:r>
          </a:p>
          <a:p>
            <a:r>
              <a:rPr lang="pl-PL" dirty="0" smtClean="0"/>
              <a:t>brak </a:t>
            </a:r>
            <a:r>
              <a:rPr lang="pl-PL" dirty="0"/>
              <a:t>emisji spalin, </a:t>
            </a:r>
            <a:r>
              <a:rPr lang="pl-PL" dirty="0" smtClean="0"/>
              <a:t>które mogą wprowadzać </a:t>
            </a:r>
            <a:r>
              <a:rPr lang="pl-PL" dirty="0"/>
              <a:t>tlenki </a:t>
            </a:r>
            <a:r>
              <a:rPr lang="pl-PL" dirty="0" smtClean="0"/>
              <a:t>węgla </a:t>
            </a:r>
            <a:r>
              <a:rPr lang="pl-PL" dirty="0"/>
              <a:t>w obszar </a:t>
            </a:r>
            <a:r>
              <a:rPr lang="pl-PL" dirty="0" smtClean="0"/>
              <a:t>który </a:t>
            </a:r>
            <a:r>
              <a:rPr lang="pl-PL"/>
              <a:t>chcemy </a:t>
            </a:r>
            <a:r>
              <a:rPr lang="pl-PL" smtClean="0"/>
              <a:t>wentylować,</a:t>
            </a:r>
            <a:endParaRPr lang="pl-PL" dirty="0"/>
          </a:p>
          <a:p>
            <a:r>
              <a:rPr lang="pl-PL" dirty="0"/>
              <a:t>nigdy nie wymaga wymiany oleju,</a:t>
            </a:r>
          </a:p>
          <a:p>
            <a:r>
              <a:rPr lang="pl-PL" dirty="0"/>
              <a:t>nie ma </a:t>
            </a:r>
            <a:r>
              <a:rPr lang="pl-PL" dirty="0" smtClean="0"/>
              <a:t>problemów </a:t>
            </a:r>
            <a:r>
              <a:rPr lang="pl-PL" dirty="0"/>
              <a:t>ze </a:t>
            </a:r>
            <a:r>
              <a:rPr lang="pl-PL" dirty="0" smtClean="0"/>
              <a:t>starzejącym się </a:t>
            </a:r>
            <a:r>
              <a:rPr lang="pl-PL" dirty="0"/>
              <a:t>podczas nie </a:t>
            </a:r>
            <a:r>
              <a:rPr lang="pl-PL" dirty="0" smtClean="0"/>
              <a:t>używania paliwem,</a:t>
            </a:r>
            <a:endParaRPr lang="pl-PL" dirty="0"/>
          </a:p>
          <a:p>
            <a:r>
              <a:rPr lang="pl-PL" dirty="0"/>
              <a:t>zaprojektowane do pracy pod </a:t>
            </a:r>
            <a:r>
              <a:rPr lang="pl-PL" dirty="0" smtClean="0"/>
              <a:t>napięciem </a:t>
            </a:r>
            <a:r>
              <a:rPr lang="pl-PL" dirty="0"/>
              <a:t>230 </a:t>
            </a:r>
            <a:r>
              <a:rPr lang="pl-PL" dirty="0" smtClean="0"/>
              <a:t>V,</a:t>
            </a:r>
            <a:endParaRPr lang="pl-PL" dirty="0"/>
          </a:p>
          <a:p>
            <a:r>
              <a:rPr lang="pl-PL" dirty="0"/>
              <a:t>w </a:t>
            </a:r>
            <a:r>
              <a:rPr lang="pl-PL" dirty="0" smtClean="0"/>
              <a:t>pełni </a:t>
            </a:r>
            <a:r>
              <a:rPr lang="pl-PL" dirty="0"/>
              <a:t>mobilne (</a:t>
            </a:r>
            <a:r>
              <a:rPr lang="pl-PL" dirty="0" smtClean="0"/>
              <a:t>mogą pracować stojąc</a:t>
            </a:r>
            <a:r>
              <a:rPr lang="pl-PL" dirty="0"/>
              <a:t>, </a:t>
            </a:r>
            <a:r>
              <a:rPr lang="pl-PL" dirty="0" smtClean="0"/>
              <a:t>leżąc </a:t>
            </a:r>
            <a:r>
              <a:rPr lang="pl-PL" dirty="0"/>
              <a:t>na otworach, </a:t>
            </a:r>
            <a:r>
              <a:rPr lang="pl-PL" dirty="0" smtClean="0"/>
              <a:t>wyciągając </a:t>
            </a:r>
            <a:r>
              <a:rPr lang="pl-PL" dirty="0"/>
              <a:t>dym lub </a:t>
            </a:r>
            <a:r>
              <a:rPr lang="pl-PL" dirty="0" smtClean="0"/>
              <a:t>wpychając </a:t>
            </a:r>
            <a:r>
              <a:rPr lang="pl-PL" dirty="0"/>
              <a:t>czyste powietrze</a:t>
            </a:r>
            <a:r>
              <a:rPr lang="pl-PL" dirty="0" smtClean="0"/>
              <a:t>),</a:t>
            </a:r>
            <a:endParaRPr lang="pl-PL" dirty="0"/>
          </a:p>
          <a:p>
            <a:r>
              <a:rPr lang="pl-PL" dirty="0"/>
              <a:t>z silnikiem o mocy 1 </a:t>
            </a:r>
            <a:r>
              <a:rPr lang="pl-PL" dirty="0" smtClean="0"/>
              <a:t>kW,</a:t>
            </a:r>
            <a:endParaRPr lang="pl-PL" dirty="0"/>
          </a:p>
          <a:p>
            <a:r>
              <a:rPr lang="pl-PL" dirty="0"/>
              <a:t>z </a:t>
            </a:r>
            <a:r>
              <a:rPr lang="pl-PL" dirty="0" smtClean="0"/>
              <a:t>regulowan</a:t>
            </a:r>
            <a:r>
              <a:rPr lang="pl-PL" dirty="0"/>
              <a:t>ą</a:t>
            </a:r>
            <a:r>
              <a:rPr lang="pl-PL" dirty="0" smtClean="0"/>
              <a:t> szybkością obrotową wirnika,</a:t>
            </a:r>
            <a:endParaRPr lang="pl-PL" dirty="0"/>
          </a:p>
          <a:p>
            <a:r>
              <a:rPr lang="pl-PL" dirty="0"/>
              <a:t>w wykonaniu przeciwwybuchowym (EX</a:t>
            </a:r>
            <a:r>
              <a:rPr lang="pl-PL" dirty="0" smtClean="0"/>
              <a:t>).</a:t>
            </a:r>
            <a:endParaRPr lang="pl-PL" dirty="0"/>
          </a:p>
          <a:p>
            <a:endParaRPr lang="pl-PL" dirty="0"/>
          </a:p>
        </p:txBody>
      </p:sp>
      <p:sp>
        <p:nvSpPr>
          <p:cNvPr id="4" name="Symbol zastępczy numeru slajdu 3"/>
          <p:cNvSpPr>
            <a:spLocks noGrp="1"/>
          </p:cNvSpPr>
          <p:nvPr>
            <p:ph type="sldNum" sz="quarter" idx="12"/>
          </p:nvPr>
        </p:nvSpPr>
        <p:spPr/>
        <p:txBody>
          <a:bodyPr/>
          <a:lstStyle/>
          <a:p>
            <a:fld id="{4E95344C-304B-466D-A3FF-655A3294CEC8}" type="slidenum">
              <a:rPr lang="pl-PL" smtClean="0"/>
              <a:pPr/>
              <a:t>35</a:t>
            </a:fld>
            <a:endParaRPr lang="pl-PL"/>
          </a:p>
        </p:txBody>
      </p:sp>
      <p:pic>
        <p:nvPicPr>
          <p:cNvPr id="5" name="Obraz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439" y="254969"/>
            <a:ext cx="822216" cy="935708"/>
          </a:xfrm>
          <a:prstGeom prst="rect">
            <a:avLst/>
          </a:prstGeom>
        </p:spPr>
      </p:pic>
    </p:spTree>
    <p:extLst>
      <p:ext uri="{BB962C8B-B14F-4D97-AF65-F5344CB8AC3E}">
        <p14:creationId xmlns:p14="http://schemas.microsoft.com/office/powerpoint/2010/main" val="116516103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ymbol zastępczy zawartości 4" descr="tempest_elektr.jpg"/>
          <p:cNvPicPr>
            <a:picLocks noGrp="1" noChangeAspect="1"/>
          </p:cNvPicPr>
          <p:nvPr>
            <p:ph sz="half" idx="1"/>
          </p:nvPr>
        </p:nvPicPr>
        <p:blipFill>
          <a:blip r:embed="rId2"/>
          <a:stretch>
            <a:fillRect/>
          </a:stretch>
        </p:blipFill>
        <p:spPr>
          <a:xfrm>
            <a:off x="2699792" y="1799294"/>
            <a:ext cx="3500462" cy="4814865"/>
          </a:xfrm>
        </p:spPr>
      </p:pic>
      <p:sp>
        <p:nvSpPr>
          <p:cNvPr id="7" name="Symbol zastępczy zawartości 6"/>
          <p:cNvSpPr>
            <a:spLocks noGrp="1"/>
          </p:cNvSpPr>
          <p:nvPr>
            <p:ph sz="half" idx="2"/>
          </p:nvPr>
        </p:nvSpPr>
        <p:spPr>
          <a:xfrm>
            <a:off x="5429256" y="5643578"/>
            <a:ext cx="3043230" cy="396984"/>
          </a:xfrm>
        </p:spPr>
        <p:txBody>
          <a:bodyPr>
            <a:normAutofit/>
          </a:bodyPr>
          <a:lstStyle/>
          <a:p>
            <a:pPr>
              <a:buNone/>
            </a:pPr>
            <a:r>
              <a:rPr lang="pl-PL" sz="1000" dirty="0" smtClean="0"/>
              <a:t>Fot. </a:t>
            </a:r>
            <a:r>
              <a:rPr lang="pl-PL" sz="1200" dirty="0" smtClean="0"/>
              <a:t>14</a:t>
            </a:r>
            <a:endParaRPr lang="pl-PL" sz="1000" dirty="0"/>
          </a:p>
        </p:txBody>
      </p:sp>
      <p:sp>
        <p:nvSpPr>
          <p:cNvPr id="4" name="Symbol zastępczy numeru slajdu 3"/>
          <p:cNvSpPr>
            <a:spLocks noGrp="1"/>
          </p:cNvSpPr>
          <p:nvPr>
            <p:ph type="sldNum" sz="quarter" idx="12"/>
          </p:nvPr>
        </p:nvSpPr>
        <p:spPr/>
        <p:txBody>
          <a:bodyPr/>
          <a:lstStyle/>
          <a:p>
            <a:fld id="{4E95344C-304B-466D-A3FF-655A3294CEC8}" type="slidenum">
              <a:rPr lang="pl-PL" smtClean="0"/>
              <a:pPr/>
              <a:t>36</a:t>
            </a:fld>
            <a:endParaRPr lang="pl-PL"/>
          </a:p>
        </p:txBody>
      </p:sp>
      <p:pic>
        <p:nvPicPr>
          <p:cNvPr id="8" name="Obraz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439" y="254969"/>
            <a:ext cx="822216" cy="935708"/>
          </a:xfrm>
          <a:prstGeom prst="rect">
            <a:avLst/>
          </a:prstGeo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algn="ctr"/>
            <a:r>
              <a:rPr lang="pl-PL" sz="2400" dirty="0" smtClean="0"/>
              <a:t>Duże agregaty</a:t>
            </a:r>
            <a:endParaRPr lang="pl-PL" sz="2400" dirty="0"/>
          </a:p>
        </p:txBody>
      </p:sp>
      <p:sp>
        <p:nvSpPr>
          <p:cNvPr id="3" name="Symbol zastępczy zawartości 2"/>
          <p:cNvSpPr>
            <a:spLocks noGrp="1"/>
          </p:cNvSpPr>
          <p:nvPr>
            <p:ph idx="1"/>
          </p:nvPr>
        </p:nvSpPr>
        <p:spPr/>
        <p:txBody>
          <a:bodyPr/>
          <a:lstStyle/>
          <a:p>
            <a:pPr>
              <a:buFont typeface="Wingdings" pitchFamily="2" charset="2"/>
              <a:buChar char="§"/>
            </a:pPr>
            <a:r>
              <a:rPr lang="pl-PL" dirty="0" smtClean="0"/>
              <a:t>W przypadku gdy potrzeba dużej ilości powietrza (np. pożar w tunelu) można zastosować agregaty o parametrach dużo wyższych od wcześniej wymienionych. Ze względu na swoje gabaryty są one montowane na stałe i przewożone na przyczepkach.</a:t>
            </a:r>
            <a:endParaRPr lang="pl-PL" dirty="0"/>
          </a:p>
        </p:txBody>
      </p:sp>
      <p:sp>
        <p:nvSpPr>
          <p:cNvPr id="4" name="Symbol zastępczy numeru slajdu 3"/>
          <p:cNvSpPr>
            <a:spLocks noGrp="1"/>
          </p:cNvSpPr>
          <p:nvPr>
            <p:ph type="sldNum" sz="quarter" idx="12"/>
          </p:nvPr>
        </p:nvSpPr>
        <p:spPr/>
        <p:txBody>
          <a:bodyPr/>
          <a:lstStyle/>
          <a:p>
            <a:fld id="{4E95344C-304B-466D-A3FF-655A3294CEC8}" type="slidenum">
              <a:rPr lang="pl-PL" smtClean="0"/>
              <a:pPr/>
              <a:t>37</a:t>
            </a:fld>
            <a:endParaRPr lang="pl-PL"/>
          </a:p>
        </p:txBody>
      </p:sp>
      <p:pic>
        <p:nvPicPr>
          <p:cNvPr id="5" name="Obraz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439" y="254969"/>
            <a:ext cx="822216" cy="935708"/>
          </a:xfrm>
          <a:prstGeom prst="rect">
            <a:avLst/>
          </a:prstGeo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ytuł 8"/>
          <p:cNvSpPr>
            <a:spLocks noGrp="1"/>
          </p:cNvSpPr>
          <p:nvPr>
            <p:ph type="title"/>
          </p:nvPr>
        </p:nvSpPr>
        <p:spPr/>
        <p:txBody>
          <a:bodyPr/>
          <a:lstStyle/>
          <a:p>
            <a:endParaRPr lang="pl-PL" dirty="0"/>
          </a:p>
        </p:txBody>
      </p:sp>
      <p:pic>
        <p:nvPicPr>
          <p:cNvPr id="5" name="Symbol zastępczy zawartości 4" descr="mgv_tunel_2.jpg"/>
          <p:cNvPicPr>
            <a:picLocks noGrp="1" noChangeAspect="1"/>
          </p:cNvPicPr>
          <p:nvPr>
            <p:ph sz="half" idx="1"/>
          </p:nvPr>
        </p:nvPicPr>
        <p:blipFill>
          <a:blip r:embed="rId2"/>
          <a:stretch>
            <a:fillRect/>
          </a:stretch>
        </p:blipFill>
        <p:spPr>
          <a:xfrm>
            <a:off x="500034" y="3143248"/>
            <a:ext cx="4038600" cy="3028950"/>
          </a:xfrm>
        </p:spPr>
      </p:pic>
      <p:sp>
        <p:nvSpPr>
          <p:cNvPr id="10" name="Symbol zastępczy zawartości 9"/>
          <p:cNvSpPr>
            <a:spLocks noGrp="1"/>
          </p:cNvSpPr>
          <p:nvPr>
            <p:ph sz="quarter" idx="2"/>
          </p:nvPr>
        </p:nvSpPr>
        <p:spPr>
          <a:xfrm>
            <a:off x="4572000" y="5786454"/>
            <a:ext cx="4038600" cy="400038"/>
          </a:xfrm>
        </p:spPr>
        <p:txBody>
          <a:bodyPr>
            <a:normAutofit/>
          </a:bodyPr>
          <a:lstStyle/>
          <a:p>
            <a:pPr>
              <a:buNone/>
            </a:pPr>
            <a:r>
              <a:rPr lang="pl-PL" sz="1000" dirty="0" smtClean="0"/>
              <a:t>Fot. </a:t>
            </a:r>
            <a:r>
              <a:rPr lang="pl-PL" sz="1200" dirty="0" smtClean="0"/>
              <a:t>16</a:t>
            </a:r>
            <a:endParaRPr lang="pl-PL" sz="1000" dirty="0"/>
          </a:p>
        </p:txBody>
      </p:sp>
      <p:sp>
        <p:nvSpPr>
          <p:cNvPr id="11" name="Symbol zastępczy zawartości 10"/>
          <p:cNvSpPr>
            <a:spLocks noGrp="1"/>
          </p:cNvSpPr>
          <p:nvPr>
            <p:ph sz="quarter" idx="3"/>
          </p:nvPr>
        </p:nvSpPr>
        <p:spPr>
          <a:xfrm>
            <a:off x="500034" y="1571613"/>
            <a:ext cx="4038600" cy="500066"/>
          </a:xfrm>
        </p:spPr>
        <p:txBody>
          <a:bodyPr>
            <a:normAutofit/>
          </a:bodyPr>
          <a:lstStyle/>
          <a:p>
            <a:pPr algn="r">
              <a:buNone/>
            </a:pPr>
            <a:r>
              <a:rPr lang="pl-PL" sz="1000" dirty="0" smtClean="0"/>
              <a:t>Fot. </a:t>
            </a:r>
            <a:r>
              <a:rPr lang="pl-PL" sz="1200" dirty="0" smtClean="0"/>
              <a:t>15</a:t>
            </a:r>
            <a:endParaRPr lang="pl-PL" sz="1000" dirty="0"/>
          </a:p>
        </p:txBody>
      </p:sp>
      <p:sp>
        <p:nvSpPr>
          <p:cNvPr id="4" name="Symbol zastępczy numeru slajdu 3"/>
          <p:cNvSpPr>
            <a:spLocks noGrp="1"/>
          </p:cNvSpPr>
          <p:nvPr>
            <p:ph type="sldNum" sz="quarter" idx="12"/>
          </p:nvPr>
        </p:nvSpPr>
        <p:spPr>
          <a:xfrm>
            <a:off x="6643702" y="6000768"/>
            <a:ext cx="2133600" cy="476250"/>
          </a:xfrm>
        </p:spPr>
        <p:txBody>
          <a:bodyPr/>
          <a:lstStyle/>
          <a:p>
            <a:fld id="{4E95344C-304B-466D-A3FF-655A3294CEC8}" type="slidenum">
              <a:rPr lang="pl-PL" smtClean="0"/>
              <a:pPr/>
              <a:t>38</a:t>
            </a:fld>
            <a:endParaRPr lang="pl-PL" dirty="0"/>
          </a:p>
        </p:txBody>
      </p:sp>
      <p:pic>
        <p:nvPicPr>
          <p:cNvPr id="6" name="Obraz 5" descr="mvu2.jpg"/>
          <p:cNvPicPr>
            <a:picLocks noChangeAspect="1"/>
          </p:cNvPicPr>
          <p:nvPr/>
        </p:nvPicPr>
        <p:blipFill>
          <a:blip r:embed="rId3"/>
          <a:stretch>
            <a:fillRect/>
          </a:stretch>
        </p:blipFill>
        <p:spPr>
          <a:xfrm>
            <a:off x="4714876" y="1571612"/>
            <a:ext cx="4006860" cy="2980472"/>
          </a:xfrm>
          <a:prstGeom prst="rect">
            <a:avLst/>
          </a:prstGeom>
        </p:spPr>
      </p:pic>
      <p:pic>
        <p:nvPicPr>
          <p:cNvPr id="12" name="Obraz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2439" y="254969"/>
            <a:ext cx="822216" cy="935708"/>
          </a:xfrm>
          <a:prstGeom prst="rect">
            <a:avLst/>
          </a:prstGeo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algn="ctr"/>
            <a:r>
              <a:rPr lang="pl-PL" sz="2400" dirty="0" smtClean="0"/>
              <a:t>Agregat wyciszony</a:t>
            </a:r>
            <a:endParaRPr lang="pl-PL" sz="2400" dirty="0"/>
          </a:p>
        </p:txBody>
      </p:sp>
      <p:pic>
        <p:nvPicPr>
          <p:cNvPr id="7" name="Symbol zastępczy zawartości 6" descr="tempest_smiglo.jpg"/>
          <p:cNvPicPr>
            <a:picLocks noGrp="1" noChangeAspect="1"/>
          </p:cNvPicPr>
          <p:nvPr>
            <p:ph sz="half" idx="1"/>
          </p:nvPr>
        </p:nvPicPr>
        <p:blipFill>
          <a:blip r:embed="rId2"/>
          <a:stretch>
            <a:fillRect/>
          </a:stretch>
        </p:blipFill>
        <p:spPr>
          <a:xfrm>
            <a:off x="2357422" y="3786190"/>
            <a:ext cx="4298013" cy="2449867"/>
          </a:xfrm>
        </p:spPr>
      </p:pic>
      <p:sp>
        <p:nvSpPr>
          <p:cNvPr id="4" name="Symbol zastępczy zawartości 3"/>
          <p:cNvSpPr>
            <a:spLocks noGrp="1"/>
          </p:cNvSpPr>
          <p:nvPr>
            <p:ph sz="quarter" idx="2"/>
          </p:nvPr>
        </p:nvSpPr>
        <p:spPr>
          <a:xfrm>
            <a:off x="428596" y="1600200"/>
            <a:ext cx="8258204" cy="2185988"/>
          </a:xfrm>
        </p:spPr>
        <p:txBody>
          <a:bodyPr>
            <a:normAutofit fontScale="85000" lnSpcReduction="20000"/>
          </a:bodyPr>
          <a:lstStyle/>
          <a:p>
            <a:r>
              <a:rPr lang="pl-PL" dirty="0" smtClean="0"/>
              <a:t> Cicha praca wentylatora wyciszonego bierze się ze  sposobu wykonania łopat wirnika.</a:t>
            </a:r>
          </a:p>
          <a:p>
            <a:pPr>
              <a:buNone/>
            </a:pPr>
            <a:endParaRPr lang="pl-PL" dirty="0" smtClean="0"/>
          </a:p>
          <a:p>
            <a:r>
              <a:rPr lang="pl-PL" dirty="0" smtClean="0"/>
              <a:t>Po lewej stronie znajduje się wirnik w wykonaniu "standardowym", po prawej wirnik w wykonaniu "wyciszonym".</a:t>
            </a:r>
            <a:endParaRPr lang="pl-PL" dirty="0"/>
          </a:p>
        </p:txBody>
      </p:sp>
      <p:sp>
        <p:nvSpPr>
          <p:cNvPr id="5" name="Symbol zastępczy zawartości 4"/>
          <p:cNvSpPr>
            <a:spLocks noGrp="1"/>
          </p:cNvSpPr>
          <p:nvPr>
            <p:ph sz="quarter" idx="3"/>
          </p:nvPr>
        </p:nvSpPr>
        <p:spPr>
          <a:xfrm>
            <a:off x="6572264" y="5857892"/>
            <a:ext cx="685776" cy="411147"/>
          </a:xfrm>
        </p:spPr>
        <p:txBody>
          <a:bodyPr>
            <a:normAutofit/>
          </a:bodyPr>
          <a:lstStyle/>
          <a:p>
            <a:pPr>
              <a:buNone/>
            </a:pPr>
            <a:r>
              <a:rPr lang="pl-PL" sz="1000" dirty="0" smtClean="0"/>
              <a:t>Fot. </a:t>
            </a:r>
            <a:r>
              <a:rPr lang="pl-PL" sz="1200" dirty="0" smtClean="0"/>
              <a:t>17</a:t>
            </a:r>
            <a:endParaRPr lang="pl-PL" sz="1000" dirty="0"/>
          </a:p>
        </p:txBody>
      </p:sp>
      <p:sp>
        <p:nvSpPr>
          <p:cNvPr id="6" name="Symbol zastępczy numeru slajdu 5"/>
          <p:cNvSpPr>
            <a:spLocks noGrp="1"/>
          </p:cNvSpPr>
          <p:nvPr>
            <p:ph type="sldNum" sz="quarter" idx="12"/>
          </p:nvPr>
        </p:nvSpPr>
        <p:spPr/>
        <p:txBody>
          <a:bodyPr/>
          <a:lstStyle/>
          <a:p>
            <a:fld id="{1DFBDD2E-0A89-4F6F-B71E-D6B8232A8557}" type="slidenum">
              <a:rPr lang="pl-PL" altLang="pl-PL" smtClean="0"/>
              <a:pPr/>
              <a:t>39</a:t>
            </a:fld>
            <a:endParaRPr lang="pl-PL" altLang="pl-PL"/>
          </a:p>
        </p:txBody>
      </p:sp>
      <p:pic>
        <p:nvPicPr>
          <p:cNvPr id="8" name="Obraz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439" y="254969"/>
            <a:ext cx="822216" cy="935708"/>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0" name="Rectangle 8"/>
          <p:cNvSpPr>
            <a:spLocks noChangeArrowheads="1"/>
          </p:cNvSpPr>
          <p:nvPr/>
        </p:nvSpPr>
        <p:spPr bwMode="auto">
          <a:xfrm>
            <a:off x="272507" y="1636811"/>
            <a:ext cx="8287022" cy="103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rmAutofit/>
          </a:bodyPr>
          <a:lstStyle>
            <a:lvl1pPr indent="12700">
              <a:spcBef>
                <a:spcPct val="20000"/>
              </a:spcBef>
              <a:buChar char="•"/>
              <a:tabLst>
                <a:tab pos="182563" algn="l"/>
              </a:tabLst>
              <a:defRPr sz="3200">
                <a:solidFill>
                  <a:schemeClr val="tx1"/>
                </a:solidFill>
                <a:latin typeface="Arial" panose="020B0604020202020204" pitchFamily="34" charset="0"/>
              </a:defRPr>
            </a:lvl1pPr>
            <a:lvl2pPr marL="831850" indent="-285750">
              <a:spcBef>
                <a:spcPct val="20000"/>
              </a:spcBef>
              <a:buChar char="–"/>
              <a:tabLst>
                <a:tab pos="182563" algn="l"/>
              </a:tabLst>
              <a:defRPr sz="2800">
                <a:solidFill>
                  <a:schemeClr val="tx1"/>
                </a:solidFill>
                <a:latin typeface="Arial" panose="020B0604020202020204" pitchFamily="34" charset="0"/>
              </a:defRPr>
            </a:lvl2pPr>
            <a:lvl3pPr marL="1239838" indent="-228600">
              <a:spcBef>
                <a:spcPct val="20000"/>
              </a:spcBef>
              <a:buChar char="•"/>
              <a:tabLst>
                <a:tab pos="182563" algn="l"/>
              </a:tabLst>
              <a:defRPr sz="2400">
                <a:solidFill>
                  <a:schemeClr val="tx1"/>
                </a:solidFill>
                <a:latin typeface="Arial" panose="020B0604020202020204" pitchFamily="34" charset="0"/>
              </a:defRPr>
            </a:lvl3pPr>
            <a:lvl4pPr marL="1647825" indent="-228600">
              <a:spcBef>
                <a:spcPct val="20000"/>
              </a:spcBef>
              <a:buChar char="–"/>
              <a:tabLst>
                <a:tab pos="182563" algn="l"/>
              </a:tabLst>
              <a:defRPr sz="2000">
                <a:solidFill>
                  <a:schemeClr val="tx1"/>
                </a:solidFill>
                <a:latin typeface="Arial" panose="020B0604020202020204" pitchFamily="34" charset="0"/>
              </a:defRPr>
            </a:lvl4pPr>
            <a:lvl5pPr marL="2057400" indent="-228600">
              <a:spcBef>
                <a:spcPct val="20000"/>
              </a:spcBef>
              <a:buChar char="»"/>
              <a:tabLst>
                <a:tab pos="182563" algn="l"/>
              </a:tabLst>
              <a:defRPr sz="2000">
                <a:solidFill>
                  <a:schemeClr val="tx1"/>
                </a:solidFill>
                <a:latin typeface="Arial" panose="020B0604020202020204" pitchFamily="34" charset="0"/>
              </a:defRPr>
            </a:lvl5pPr>
            <a:lvl6pPr marL="2514600" indent="-228600" fontAlgn="base">
              <a:spcBef>
                <a:spcPct val="20000"/>
              </a:spcBef>
              <a:spcAft>
                <a:spcPct val="0"/>
              </a:spcAft>
              <a:buChar char="»"/>
              <a:tabLst>
                <a:tab pos="182563" algn="l"/>
              </a:tabLst>
              <a:defRPr sz="2000">
                <a:solidFill>
                  <a:schemeClr val="tx1"/>
                </a:solidFill>
                <a:latin typeface="Arial" panose="020B0604020202020204" pitchFamily="34" charset="0"/>
              </a:defRPr>
            </a:lvl6pPr>
            <a:lvl7pPr marL="2971800" indent="-228600" fontAlgn="base">
              <a:spcBef>
                <a:spcPct val="20000"/>
              </a:spcBef>
              <a:spcAft>
                <a:spcPct val="0"/>
              </a:spcAft>
              <a:buChar char="»"/>
              <a:tabLst>
                <a:tab pos="182563" algn="l"/>
              </a:tabLst>
              <a:defRPr sz="2000">
                <a:solidFill>
                  <a:schemeClr val="tx1"/>
                </a:solidFill>
                <a:latin typeface="Arial" panose="020B0604020202020204" pitchFamily="34" charset="0"/>
              </a:defRPr>
            </a:lvl7pPr>
            <a:lvl8pPr marL="3429000" indent="-228600" fontAlgn="base">
              <a:spcBef>
                <a:spcPct val="20000"/>
              </a:spcBef>
              <a:spcAft>
                <a:spcPct val="0"/>
              </a:spcAft>
              <a:buChar char="»"/>
              <a:tabLst>
                <a:tab pos="182563" algn="l"/>
              </a:tabLst>
              <a:defRPr sz="2000">
                <a:solidFill>
                  <a:schemeClr val="tx1"/>
                </a:solidFill>
                <a:latin typeface="Arial" panose="020B0604020202020204" pitchFamily="34" charset="0"/>
              </a:defRPr>
            </a:lvl8pPr>
            <a:lvl9pPr marL="3886200" indent="-228600" fontAlgn="base">
              <a:spcBef>
                <a:spcPct val="20000"/>
              </a:spcBef>
              <a:spcAft>
                <a:spcPct val="0"/>
              </a:spcAft>
              <a:buChar char="»"/>
              <a:tabLst>
                <a:tab pos="182563" algn="l"/>
              </a:tabLst>
              <a:defRPr sz="2000">
                <a:solidFill>
                  <a:schemeClr val="tx1"/>
                </a:solidFill>
                <a:latin typeface="Arial" panose="020B0604020202020204" pitchFamily="34" charset="0"/>
              </a:defRPr>
            </a:lvl9pPr>
          </a:lstStyle>
          <a:p>
            <a:pPr algn="just">
              <a:lnSpc>
                <a:spcPct val="80000"/>
              </a:lnSpc>
              <a:buFontTx/>
              <a:buNone/>
            </a:pPr>
            <a:endParaRPr lang="pl-PL" altLang="pl-PL" sz="2400" b="1" dirty="0"/>
          </a:p>
          <a:p>
            <a:pPr algn="just">
              <a:lnSpc>
                <a:spcPct val="80000"/>
              </a:lnSpc>
              <a:buFontTx/>
              <a:buNone/>
            </a:pPr>
            <a:endParaRPr lang="pl-PL" altLang="pl-PL" sz="2400" b="1" dirty="0"/>
          </a:p>
        </p:txBody>
      </p:sp>
      <p:sp>
        <p:nvSpPr>
          <p:cNvPr id="5" name="Symbol zastępczy numeru slajdu 4"/>
          <p:cNvSpPr>
            <a:spLocks noGrp="1" noChangeAspect="1"/>
          </p:cNvSpPr>
          <p:nvPr>
            <p:ph type="sldNum" sz="quarter" idx="12"/>
          </p:nvPr>
        </p:nvSpPr>
        <p:spPr>
          <a:xfrm>
            <a:off x="8559529" y="0"/>
            <a:ext cx="584471" cy="250031"/>
          </a:xfrm>
        </p:spPr>
        <p:txBody>
          <a:bodyPr/>
          <a:lstStyle/>
          <a:p>
            <a:r>
              <a:rPr lang="pl-PL" altLang="pl-PL" sz="1050" dirty="0" smtClean="0">
                <a:solidFill>
                  <a:schemeClr val="bg1"/>
                </a:solidFill>
                <a:latin typeface="Calibri" panose="020F0502020204030204" pitchFamily="34" charset="0"/>
              </a:rPr>
              <a:t>str. </a:t>
            </a:r>
            <a:fld id="{1DFBDD2E-0A89-4F6F-B71E-D6B8232A8557}" type="slidenum">
              <a:rPr lang="pl-PL" altLang="pl-PL" sz="1400" smtClean="0">
                <a:solidFill>
                  <a:schemeClr val="bg1"/>
                </a:solidFill>
                <a:latin typeface="Calibri" panose="020F0502020204030204" pitchFamily="34" charset="0"/>
              </a:rPr>
              <a:pPr/>
              <a:t>4</a:t>
            </a:fld>
            <a:endParaRPr lang="pl-PL" altLang="pl-PL" sz="2000" dirty="0">
              <a:solidFill>
                <a:schemeClr val="bg1"/>
              </a:solidFill>
              <a:latin typeface="Calibri" panose="020F0502020204030204" pitchFamily="34" charset="0"/>
            </a:endParaRPr>
          </a:p>
        </p:txBody>
      </p:sp>
      <p:sp>
        <p:nvSpPr>
          <p:cNvPr id="10" name="Symbol zastępczy zawartości 1"/>
          <p:cNvSpPr>
            <a:spLocks noGrp="1"/>
          </p:cNvSpPr>
          <p:nvPr>
            <p:ph sz="quarter" idx="2"/>
          </p:nvPr>
        </p:nvSpPr>
        <p:spPr>
          <a:xfrm>
            <a:off x="0" y="1928802"/>
            <a:ext cx="8816263" cy="5104557"/>
          </a:xfrm>
        </p:spPr>
        <p:txBody>
          <a:bodyPr>
            <a:normAutofit/>
          </a:bodyPr>
          <a:lstStyle/>
          <a:p>
            <a:r>
              <a:rPr lang="pl-PL" dirty="0"/>
              <a:t>Agregaty prądotwórcze w jednostkach straży służą głównie do oświetlenia terenu oraz napędu różnego typu narzędzi ratowniczych, takich jak wiertarki, przecinarki, wyciągarki, piły do metalu itp. na miejscu działań ratowniczych, jak również specjalistycznych pomp stosowanych podczas akcji ratownictwa chemicznego</a:t>
            </a:r>
            <a:r>
              <a:rPr lang="pl-PL" dirty="0" smtClean="0"/>
              <a:t>.</a:t>
            </a:r>
          </a:p>
        </p:txBody>
      </p:sp>
      <p:pic>
        <p:nvPicPr>
          <p:cNvPr id="11" name="Obraz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439" y="254969"/>
            <a:ext cx="822216" cy="935708"/>
          </a:xfrm>
          <a:prstGeom prst="rect">
            <a:avLst/>
          </a:prstGeom>
        </p:spPr>
      </p:pic>
      <p:pic>
        <p:nvPicPr>
          <p:cNvPr id="2" name="Obraz 1"/>
          <p:cNvPicPr>
            <a:picLocks noChangeAspect="1"/>
          </p:cNvPicPr>
          <p:nvPr/>
        </p:nvPicPr>
        <p:blipFill>
          <a:blip r:embed="rId4"/>
          <a:stretch>
            <a:fillRect/>
          </a:stretch>
        </p:blipFill>
        <p:spPr>
          <a:xfrm>
            <a:off x="6448578" y="4351157"/>
            <a:ext cx="2011854" cy="2109399"/>
          </a:xfrm>
          <a:prstGeom prst="rect">
            <a:avLst/>
          </a:prstGeom>
        </p:spPr>
      </p:pic>
      <p:sp>
        <p:nvSpPr>
          <p:cNvPr id="8" name="Tytuł 7"/>
          <p:cNvSpPr txBox="1">
            <a:spLocks noGrp="1"/>
          </p:cNvSpPr>
          <p:nvPr>
            <p:ph type="title"/>
          </p:nvPr>
        </p:nvSpPr>
        <p:spPr>
          <a:xfrm>
            <a:off x="1331913" y="271889"/>
            <a:ext cx="7127875" cy="830997"/>
          </a:xfrm>
          <a:prstGeom prst="rect">
            <a:avLst/>
          </a:prstGeom>
          <a:noFill/>
        </p:spPr>
        <p:txBody>
          <a:bodyPr wrap="square" rtlCol="0">
            <a:spAutoFit/>
          </a:bodyPr>
          <a:lstStyle/>
          <a:p>
            <a:pPr algn="ctr"/>
            <a:r>
              <a:rPr lang="pl-PL" sz="2400" b="1" dirty="0" smtClean="0">
                <a:solidFill>
                  <a:srgbClr val="FFFF00"/>
                </a:solidFill>
              </a:rPr>
              <a:t>Przeznaczenie i rodzaje agregatów     prądotwórczych </a:t>
            </a:r>
            <a:endParaRPr lang="pl-PL" sz="2400" b="1" dirty="0">
              <a:solidFill>
                <a:srgbClr val="FFFF00"/>
              </a:solidFill>
            </a:endParaRPr>
          </a:p>
        </p:txBody>
      </p:sp>
    </p:spTree>
    <p:extLst>
      <p:ext uri="{BB962C8B-B14F-4D97-AF65-F5344CB8AC3E}">
        <p14:creationId xmlns:p14="http://schemas.microsoft.com/office/powerpoint/2010/main" val="48976903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algn="ctr"/>
            <a:r>
              <a:rPr lang="pl-PL" sz="2400" dirty="0" smtClean="0"/>
              <a:t>Agregat kombinowany ssąco-tłoczący</a:t>
            </a:r>
            <a:endParaRPr lang="pl-PL" sz="2400" dirty="0"/>
          </a:p>
        </p:txBody>
      </p:sp>
      <p:sp>
        <p:nvSpPr>
          <p:cNvPr id="4" name="Symbol zastępczy zawartości 3"/>
          <p:cNvSpPr>
            <a:spLocks noGrp="1"/>
          </p:cNvSpPr>
          <p:nvPr>
            <p:ph sz="quarter" idx="2"/>
          </p:nvPr>
        </p:nvSpPr>
        <p:spPr>
          <a:xfrm>
            <a:off x="428596" y="1600200"/>
            <a:ext cx="8258204" cy="4472006"/>
          </a:xfrm>
        </p:spPr>
        <p:txBody>
          <a:bodyPr>
            <a:normAutofit/>
          </a:bodyPr>
          <a:lstStyle/>
          <a:p>
            <a:r>
              <a:rPr lang="pl-PL" dirty="0" smtClean="0"/>
              <a:t>Agregat kombinowany ssąco-tłoczący łączy zalety wyciągania dymu z miejsca objętego pożarem i tłoczenia go na pewną odległość. Umożliwiają to zastosowane węże spiralnie składane ssawne i tłoczne. Pozwalają one na ustawienie agregatu w pewnej odległości od miejsca prowadzenia akcji.</a:t>
            </a:r>
            <a:endParaRPr lang="pl-PL" dirty="0"/>
          </a:p>
        </p:txBody>
      </p:sp>
      <p:sp>
        <p:nvSpPr>
          <p:cNvPr id="6" name="Symbol zastępczy numeru slajdu 5"/>
          <p:cNvSpPr>
            <a:spLocks noGrp="1"/>
          </p:cNvSpPr>
          <p:nvPr>
            <p:ph type="sldNum" sz="quarter" idx="12"/>
          </p:nvPr>
        </p:nvSpPr>
        <p:spPr/>
        <p:txBody>
          <a:bodyPr/>
          <a:lstStyle/>
          <a:p>
            <a:fld id="{1DFBDD2E-0A89-4F6F-B71E-D6B8232A8557}" type="slidenum">
              <a:rPr lang="pl-PL" altLang="pl-PL" smtClean="0"/>
              <a:pPr/>
              <a:t>40</a:t>
            </a:fld>
            <a:endParaRPr lang="pl-PL" altLang="pl-PL"/>
          </a:p>
        </p:txBody>
      </p:sp>
      <p:pic>
        <p:nvPicPr>
          <p:cNvPr id="7" name="Obraz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439" y="254969"/>
            <a:ext cx="822216" cy="935708"/>
          </a:xfrm>
          <a:prstGeom prst="rect">
            <a:avLst/>
          </a:prstGeo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dirty="0"/>
          </a:p>
        </p:txBody>
      </p:sp>
      <p:sp>
        <p:nvSpPr>
          <p:cNvPr id="3" name="Symbol zastępczy zawartości 2"/>
          <p:cNvSpPr>
            <a:spLocks noGrp="1"/>
          </p:cNvSpPr>
          <p:nvPr>
            <p:ph sz="half" idx="1"/>
          </p:nvPr>
        </p:nvSpPr>
        <p:spPr>
          <a:xfrm>
            <a:off x="785786" y="5286388"/>
            <a:ext cx="2043098" cy="357190"/>
          </a:xfrm>
        </p:spPr>
        <p:txBody>
          <a:bodyPr>
            <a:normAutofit/>
          </a:bodyPr>
          <a:lstStyle/>
          <a:p>
            <a:pPr>
              <a:buNone/>
            </a:pPr>
            <a:r>
              <a:rPr lang="pl-PL" sz="1000" dirty="0" smtClean="0"/>
              <a:t>Fot. </a:t>
            </a:r>
            <a:r>
              <a:rPr lang="pl-PL" sz="1200" dirty="0" smtClean="0"/>
              <a:t>18</a:t>
            </a:r>
            <a:endParaRPr lang="pl-PL" sz="1000" dirty="0"/>
          </a:p>
        </p:txBody>
      </p:sp>
      <p:sp>
        <p:nvSpPr>
          <p:cNvPr id="4" name="Symbol zastępczy zawartości 3"/>
          <p:cNvSpPr>
            <a:spLocks noGrp="1"/>
          </p:cNvSpPr>
          <p:nvPr>
            <p:ph sz="quarter" idx="2"/>
          </p:nvPr>
        </p:nvSpPr>
        <p:spPr>
          <a:xfrm>
            <a:off x="6072198" y="5286388"/>
            <a:ext cx="1995502" cy="357188"/>
          </a:xfrm>
        </p:spPr>
        <p:txBody>
          <a:bodyPr>
            <a:normAutofit/>
          </a:bodyPr>
          <a:lstStyle/>
          <a:p>
            <a:pPr>
              <a:buNone/>
            </a:pPr>
            <a:r>
              <a:rPr lang="pl-PL" sz="1000" dirty="0" smtClean="0"/>
              <a:t>Fot. </a:t>
            </a:r>
            <a:r>
              <a:rPr lang="pl-PL" sz="1200" dirty="0" smtClean="0"/>
              <a:t>20</a:t>
            </a:r>
            <a:endParaRPr lang="pl-PL" sz="1000" dirty="0"/>
          </a:p>
        </p:txBody>
      </p:sp>
      <p:sp>
        <p:nvSpPr>
          <p:cNvPr id="5" name="Symbol zastępczy zawartości 4"/>
          <p:cNvSpPr>
            <a:spLocks noGrp="1"/>
          </p:cNvSpPr>
          <p:nvPr>
            <p:ph sz="quarter" idx="3"/>
          </p:nvPr>
        </p:nvSpPr>
        <p:spPr>
          <a:xfrm>
            <a:off x="3357554" y="4000504"/>
            <a:ext cx="1924064" cy="357190"/>
          </a:xfrm>
        </p:spPr>
        <p:txBody>
          <a:bodyPr>
            <a:normAutofit/>
          </a:bodyPr>
          <a:lstStyle/>
          <a:p>
            <a:pPr>
              <a:buNone/>
            </a:pPr>
            <a:r>
              <a:rPr lang="pl-PL" sz="1000" dirty="0" smtClean="0"/>
              <a:t>Fot. </a:t>
            </a:r>
            <a:r>
              <a:rPr lang="pl-PL" sz="1200" dirty="0" smtClean="0"/>
              <a:t>19</a:t>
            </a:r>
            <a:endParaRPr lang="pl-PL" sz="1000" dirty="0"/>
          </a:p>
        </p:txBody>
      </p:sp>
      <p:sp>
        <p:nvSpPr>
          <p:cNvPr id="6" name="Symbol zastępczy numeru slajdu 5"/>
          <p:cNvSpPr>
            <a:spLocks noGrp="1"/>
          </p:cNvSpPr>
          <p:nvPr>
            <p:ph type="sldNum" sz="quarter" idx="12"/>
          </p:nvPr>
        </p:nvSpPr>
        <p:spPr/>
        <p:txBody>
          <a:bodyPr/>
          <a:lstStyle/>
          <a:p>
            <a:fld id="{1DFBDD2E-0A89-4F6F-B71E-D6B8232A8557}" type="slidenum">
              <a:rPr lang="pl-PL" altLang="pl-PL" smtClean="0"/>
              <a:pPr/>
              <a:t>41</a:t>
            </a:fld>
            <a:endParaRPr lang="pl-PL" altLang="pl-PL"/>
          </a:p>
        </p:txBody>
      </p:sp>
      <p:pic>
        <p:nvPicPr>
          <p:cNvPr id="7" name="Obraz 6" descr="Wentylator-kombinowany-ssąco-tłoczący-COMBI-350-_2-150x150.jpg"/>
          <p:cNvPicPr>
            <a:picLocks noChangeAspect="1"/>
          </p:cNvPicPr>
          <p:nvPr/>
        </p:nvPicPr>
        <p:blipFill>
          <a:blip r:embed="rId2"/>
          <a:stretch>
            <a:fillRect/>
          </a:stretch>
        </p:blipFill>
        <p:spPr>
          <a:xfrm>
            <a:off x="785786" y="3190868"/>
            <a:ext cx="2071702" cy="2071702"/>
          </a:xfrm>
          <a:prstGeom prst="rect">
            <a:avLst/>
          </a:prstGeom>
        </p:spPr>
      </p:pic>
      <p:pic>
        <p:nvPicPr>
          <p:cNvPr id="8" name="Obraz 7" descr="Wentylator-kombinowany-ssąco-tłoczący-COMBI-350-_4-150x150.jpg"/>
          <p:cNvPicPr>
            <a:picLocks noChangeAspect="1"/>
          </p:cNvPicPr>
          <p:nvPr/>
        </p:nvPicPr>
        <p:blipFill>
          <a:blip r:embed="rId3"/>
          <a:stretch>
            <a:fillRect/>
          </a:stretch>
        </p:blipFill>
        <p:spPr>
          <a:xfrm>
            <a:off x="3357554" y="1643050"/>
            <a:ext cx="2333628" cy="2357454"/>
          </a:xfrm>
          <a:prstGeom prst="rect">
            <a:avLst/>
          </a:prstGeom>
        </p:spPr>
      </p:pic>
      <p:pic>
        <p:nvPicPr>
          <p:cNvPr id="9" name="Obraz 8" descr="Wentylator-kombinowany-ssąco-tłoczący-COMBI-3501-150x150.jpg"/>
          <p:cNvPicPr>
            <a:picLocks noChangeAspect="1"/>
          </p:cNvPicPr>
          <p:nvPr/>
        </p:nvPicPr>
        <p:blipFill>
          <a:blip r:embed="rId4"/>
          <a:stretch>
            <a:fillRect/>
          </a:stretch>
        </p:blipFill>
        <p:spPr>
          <a:xfrm>
            <a:off x="6072198" y="2857496"/>
            <a:ext cx="2476504" cy="2476504"/>
          </a:xfrm>
          <a:prstGeom prst="rect">
            <a:avLst/>
          </a:prstGeom>
        </p:spPr>
      </p:pic>
      <p:pic>
        <p:nvPicPr>
          <p:cNvPr id="10" name="Obraz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2439" y="254969"/>
            <a:ext cx="822216" cy="935708"/>
          </a:xfrm>
          <a:prstGeom prst="rect">
            <a:avLst/>
          </a:prstGeo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331640" y="250031"/>
            <a:ext cx="7128792" cy="874713"/>
          </a:xfrm>
        </p:spPr>
        <p:txBody>
          <a:bodyPr>
            <a:normAutofit/>
          </a:bodyPr>
          <a:lstStyle/>
          <a:p>
            <a:r>
              <a:rPr lang="pl-PL" altLang="pl-PL" sz="2800" b="1" dirty="0" smtClean="0"/>
              <a:t>BIBLIOGRAFIA</a:t>
            </a:r>
            <a:endParaRPr lang="pl-PL" altLang="pl-PL" sz="2800" b="1" dirty="0"/>
          </a:p>
        </p:txBody>
      </p:sp>
      <p:sp>
        <p:nvSpPr>
          <p:cNvPr id="3080" name="Rectangle 8"/>
          <p:cNvSpPr>
            <a:spLocks noChangeArrowheads="1"/>
          </p:cNvSpPr>
          <p:nvPr/>
        </p:nvSpPr>
        <p:spPr bwMode="auto">
          <a:xfrm>
            <a:off x="272507" y="1636811"/>
            <a:ext cx="8287022" cy="103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rmAutofit/>
          </a:bodyPr>
          <a:lstStyle>
            <a:lvl1pPr indent="12700">
              <a:spcBef>
                <a:spcPct val="20000"/>
              </a:spcBef>
              <a:buChar char="•"/>
              <a:tabLst>
                <a:tab pos="182563" algn="l"/>
              </a:tabLst>
              <a:defRPr sz="3200">
                <a:solidFill>
                  <a:schemeClr val="tx1"/>
                </a:solidFill>
                <a:latin typeface="Arial" panose="020B0604020202020204" pitchFamily="34" charset="0"/>
              </a:defRPr>
            </a:lvl1pPr>
            <a:lvl2pPr marL="831850" indent="-285750">
              <a:spcBef>
                <a:spcPct val="20000"/>
              </a:spcBef>
              <a:buChar char="–"/>
              <a:tabLst>
                <a:tab pos="182563" algn="l"/>
              </a:tabLst>
              <a:defRPr sz="2800">
                <a:solidFill>
                  <a:schemeClr val="tx1"/>
                </a:solidFill>
                <a:latin typeface="Arial" panose="020B0604020202020204" pitchFamily="34" charset="0"/>
              </a:defRPr>
            </a:lvl2pPr>
            <a:lvl3pPr marL="1239838" indent="-228600">
              <a:spcBef>
                <a:spcPct val="20000"/>
              </a:spcBef>
              <a:buChar char="•"/>
              <a:tabLst>
                <a:tab pos="182563" algn="l"/>
              </a:tabLst>
              <a:defRPr sz="2400">
                <a:solidFill>
                  <a:schemeClr val="tx1"/>
                </a:solidFill>
                <a:latin typeface="Arial" panose="020B0604020202020204" pitchFamily="34" charset="0"/>
              </a:defRPr>
            </a:lvl3pPr>
            <a:lvl4pPr marL="1647825" indent="-228600">
              <a:spcBef>
                <a:spcPct val="20000"/>
              </a:spcBef>
              <a:buChar char="–"/>
              <a:tabLst>
                <a:tab pos="182563" algn="l"/>
              </a:tabLst>
              <a:defRPr sz="2000">
                <a:solidFill>
                  <a:schemeClr val="tx1"/>
                </a:solidFill>
                <a:latin typeface="Arial" panose="020B0604020202020204" pitchFamily="34" charset="0"/>
              </a:defRPr>
            </a:lvl4pPr>
            <a:lvl5pPr marL="2057400" indent="-228600">
              <a:spcBef>
                <a:spcPct val="20000"/>
              </a:spcBef>
              <a:buChar char="»"/>
              <a:tabLst>
                <a:tab pos="182563" algn="l"/>
              </a:tabLst>
              <a:defRPr sz="2000">
                <a:solidFill>
                  <a:schemeClr val="tx1"/>
                </a:solidFill>
                <a:latin typeface="Arial" panose="020B0604020202020204" pitchFamily="34" charset="0"/>
              </a:defRPr>
            </a:lvl5pPr>
            <a:lvl6pPr marL="2514600" indent="-228600" fontAlgn="base">
              <a:spcBef>
                <a:spcPct val="20000"/>
              </a:spcBef>
              <a:spcAft>
                <a:spcPct val="0"/>
              </a:spcAft>
              <a:buChar char="»"/>
              <a:tabLst>
                <a:tab pos="182563" algn="l"/>
              </a:tabLst>
              <a:defRPr sz="2000">
                <a:solidFill>
                  <a:schemeClr val="tx1"/>
                </a:solidFill>
                <a:latin typeface="Arial" panose="020B0604020202020204" pitchFamily="34" charset="0"/>
              </a:defRPr>
            </a:lvl6pPr>
            <a:lvl7pPr marL="2971800" indent="-228600" fontAlgn="base">
              <a:spcBef>
                <a:spcPct val="20000"/>
              </a:spcBef>
              <a:spcAft>
                <a:spcPct val="0"/>
              </a:spcAft>
              <a:buChar char="»"/>
              <a:tabLst>
                <a:tab pos="182563" algn="l"/>
              </a:tabLst>
              <a:defRPr sz="2000">
                <a:solidFill>
                  <a:schemeClr val="tx1"/>
                </a:solidFill>
                <a:latin typeface="Arial" panose="020B0604020202020204" pitchFamily="34" charset="0"/>
              </a:defRPr>
            </a:lvl7pPr>
            <a:lvl8pPr marL="3429000" indent="-228600" fontAlgn="base">
              <a:spcBef>
                <a:spcPct val="20000"/>
              </a:spcBef>
              <a:spcAft>
                <a:spcPct val="0"/>
              </a:spcAft>
              <a:buChar char="»"/>
              <a:tabLst>
                <a:tab pos="182563" algn="l"/>
              </a:tabLst>
              <a:defRPr sz="2000">
                <a:solidFill>
                  <a:schemeClr val="tx1"/>
                </a:solidFill>
                <a:latin typeface="Arial" panose="020B0604020202020204" pitchFamily="34" charset="0"/>
              </a:defRPr>
            </a:lvl8pPr>
            <a:lvl9pPr marL="3886200" indent="-228600" fontAlgn="base">
              <a:spcBef>
                <a:spcPct val="20000"/>
              </a:spcBef>
              <a:spcAft>
                <a:spcPct val="0"/>
              </a:spcAft>
              <a:buChar char="»"/>
              <a:tabLst>
                <a:tab pos="182563" algn="l"/>
              </a:tabLst>
              <a:defRPr sz="2000">
                <a:solidFill>
                  <a:schemeClr val="tx1"/>
                </a:solidFill>
                <a:latin typeface="Arial" panose="020B0604020202020204" pitchFamily="34" charset="0"/>
              </a:defRPr>
            </a:lvl9pPr>
          </a:lstStyle>
          <a:p>
            <a:pPr algn="just">
              <a:lnSpc>
                <a:spcPct val="80000"/>
              </a:lnSpc>
              <a:buFontTx/>
              <a:buNone/>
            </a:pPr>
            <a:endParaRPr lang="pl-PL" altLang="pl-PL" sz="2400" b="1" dirty="0"/>
          </a:p>
          <a:p>
            <a:pPr algn="just">
              <a:lnSpc>
                <a:spcPct val="80000"/>
              </a:lnSpc>
              <a:buFontTx/>
              <a:buNone/>
            </a:pPr>
            <a:endParaRPr lang="pl-PL" altLang="pl-PL" sz="2400" b="1" dirty="0"/>
          </a:p>
        </p:txBody>
      </p:sp>
      <p:sp>
        <p:nvSpPr>
          <p:cNvPr id="5" name="Symbol zastępczy numeru slajdu 4"/>
          <p:cNvSpPr>
            <a:spLocks noGrp="1" noChangeAspect="1"/>
          </p:cNvSpPr>
          <p:nvPr>
            <p:ph type="sldNum" sz="quarter" idx="12"/>
          </p:nvPr>
        </p:nvSpPr>
        <p:spPr>
          <a:xfrm>
            <a:off x="8559529" y="0"/>
            <a:ext cx="584471" cy="250031"/>
          </a:xfrm>
        </p:spPr>
        <p:txBody>
          <a:bodyPr/>
          <a:lstStyle/>
          <a:p>
            <a:r>
              <a:rPr lang="pl-PL" altLang="pl-PL" sz="1050" dirty="0" smtClean="0">
                <a:solidFill>
                  <a:schemeClr val="bg1"/>
                </a:solidFill>
                <a:latin typeface="Calibri" panose="020F0502020204030204" pitchFamily="34" charset="0"/>
              </a:rPr>
              <a:t>str. </a:t>
            </a:r>
            <a:fld id="{1DFBDD2E-0A89-4F6F-B71E-D6B8232A8557}" type="slidenum">
              <a:rPr lang="pl-PL" altLang="pl-PL" sz="1400" smtClean="0">
                <a:solidFill>
                  <a:schemeClr val="bg1"/>
                </a:solidFill>
                <a:latin typeface="Calibri" panose="020F0502020204030204" pitchFamily="34" charset="0"/>
              </a:rPr>
              <a:pPr/>
              <a:t>42</a:t>
            </a:fld>
            <a:endParaRPr lang="pl-PL" altLang="pl-PL" sz="2000" dirty="0">
              <a:solidFill>
                <a:schemeClr val="bg1"/>
              </a:solidFill>
              <a:latin typeface="Calibri" panose="020F0502020204030204" pitchFamily="34" charset="0"/>
            </a:endParaRPr>
          </a:p>
        </p:txBody>
      </p:sp>
      <p:sp>
        <p:nvSpPr>
          <p:cNvPr id="12" name="Symbol zastępczy zawartości 1"/>
          <p:cNvSpPr>
            <a:spLocks noGrp="1"/>
          </p:cNvSpPr>
          <p:nvPr>
            <p:ph sz="quarter" idx="2"/>
          </p:nvPr>
        </p:nvSpPr>
        <p:spPr>
          <a:xfrm>
            <a:off x="467544" y="1832845"/>
            <a:ext cx="8216267" cy="4382237"/>
          </a:xfrm>
        </p:spPr>
        <p:txBody>
          <a:bodyPr>
            <a:normAutofit/>
          </a:bodyPr>
          <a:lstStyle/>
          <a:p>
            <a:endParaRPr lang="pl-PL" dirty="0" smtClean="0"/>
          </a:p>
          <a:p>
            <a:r>
              <a:rPr lang="pl-PL" sz="2000" dirty="0" smtClean="0"/>
              <a:t> Standardy CNBOP ochrona przeciwpożarowa</a:t>
            </a:r>
          </a:p>
          <a:p>
            <a:pPr>
              <a:buNone/>
            </a:pPr>
            <a:r>
              <a:rPr lang="pl-PL" sz="2000" dirty="0" smtClean="0"/>
              <a:t>    „ Wymagania techniczno użytkowe dla agregatów prądotwórczych wprowadzanych na wyposażenie OSP”, Józefów 2010.</a:t>
            </a:r>
          </a:p>
          <a:p>
            <a:r>
              <a:rPr lang="pl-PL" sz="2000" dirty="0" smtClean="0"/>
              <a:t>http://www.proteko.net.pl</a:t>
            </a:r>
          </a:p>
          <a:p>
            <a:r>
              <a:rPr lang="pl-PL" sz="2000" dirty="0" smtClean="0"/>
              <a:t>http://www.tempest.ratowniczy.pl</a:t>
            </a:r>
          </a:p>
          <a:p>
            <a:endParaRPr lang="pl-PL" b="1" dirty="0" smtClean="0"/>
          </a:p>
          <a:p>
            <a:pPr>
              <a:buNone/>
            </a:pPr>
            <a:endParaRPr lang="pl-PL" dirty="0" smtClean="0">
              <a:latin typeface="Arial" panose="020B0604020202020204" pitchFamily="34" charset="0"/>
              <a:cs typeface="Arial" panose="020B0604020202020204" pitchFamily="34" charset="0"/>
            </a:endParaRPr>
          </a:p>
          <a:p>
            <a:endParaRPr lang="pl-PL" dirty="0"/>
          </a:p>
        </p:txBody>
      </p:sp>
      <p:sp>
        <p:nvSpPr>
          <p:cNvPr id="13" name="Symbol zastępczy zawartości 1"/>
          <p:cNvSpPr>
            <a:spLocks noGrp="1"/>
          </p:cNvSpPr>
          <p:nvPr>
            <p:ph sz="quarter" idx="2"/>
          </p:nvPr>
        </p:nvSpPr>
        <p:spPr>
          <a:xfrm>
            <a:off x="5940152" y="5157192"/>
            <a:ext cx="3088352" cy="360040"/>
          </a:xfrm>
        </p:spPr>
        <p:txBody>
          <a:bodyPr>
            <a:normAutofit fontScale="32500" lnSpcReduction="20000"/>
          </a:bodyPr>
          <a:lstStyle/>
          <a:p>
            <a:pPr marL="118872" indent="0">
              <a:buNone/>
            </a:pPr>
            <a:r>
              <a:rPr lang="pl-PL" dirty="0" smtClean="0">
                <a:solidFill>
                  <a:schemeClr val="bg1"/>
                </a:solidFill>
              </a:rPr>
              <a:t>Pobrano 18.02.20016 z www.os-psp.olsztyn.pl</a:t>
            </a:r>
            <a:endParaRPr lang="pl-PL" dirty="0">
              <a:solidFill>
                <a:schemeClr val="bg1"/>
              </a:solidFill>
            </a:endParaRPr>
          </a:p>
        </p:txBody>
      </p:sp>
      <p:sp>
        <p:nvSpPr>
          <p:cNvPr id="16" name="Symbol zastępczy zawartości 1"/>
          <p:cNvSpPr>
            <a:spLocks noGrp="1"/>
          </p:cNvSpPr>
          <p:nvPr>
            <p:ph sz="quarter" idx="2"/>
          </p:nvPr>
        </p:nvSpPr>
        <p:spPr>
          <a:xfrm>
            <a:off x="6092552" y="5309592"/>
            <a:ext cx="3088352" cy="360040"/>
          </a:xfrm>
        </p:spPr>
        <p:txBody>
          <a:bodyPr>
            <a:normAutofit fontScale="32500" lnSpcReduction="20000"/>
          </a:bodyPr>
          <a:lstStyle/>
          <a:p>
            <a:pPr marL="118872" indent="0">
              <a:buNone/>
            </a:pPr>
            <a:r>
              <a:rPr lang="pl-PL" dirty="0" smtClean="0">
                <a:solidFill>
                  <a:schemeClr val="bg1"/>
                </a:solidFill>
              </a:rPr>
              <a:t>Pobrano 18.02.20016 z www.os-psp.olsztyn.pl</a:t>
            </a:r>
            <a:endParaRPr lang="pl-PL" dirty="0">
              <a:solidFill>
                <a:schemeClr val="bg1"/>
              </a:solidFill>
            </a:endParaRPr>
          </a:p>
        </p:txBody>
      </p:sp>
      <p:pic>
        <p:nvPicPr>
          <p:cNvPr id="9" name="Obraz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439" y="254969"/>
            <a:ext cx="822216" cy="935708"/>
          </a:xfrm>
          <a:prstGeom prst="rect">
            <a:avLst/>
          </a:prstGeom>
        </p:spPr>
      </p:pic>
    </p:spTree>
    <p:extLst>
      <p:ext uri="{BB962C8B-B14F-4D97-AF65-F5344CB8AC3E}">
        <p14:creationId xmlns:p14="http://schemas.microsoft.com/office/powerpoint/2010/main" val="323959171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331639" y="250031"/>
            <a:ext cx="7362847" cy="874713"/>
          </a:xfrm>
        </p:spPr>
        <p:txBody>
          <a:bodyPr>
            <a:normAutofit fontScale="90000"/>
          </a:bodyPr>
          <a:lstStyle/>
          <a:p>
            <a:r>
              <a:rPr lang="pl-PL" altLang="pl-PL" sz="2800" b="1" dirty="0" smtClean="0"/>
              <a:t>INDEKS MATERIAŁÓW POBRANYCH Z INTERNETU</a:t>
            </a:r>
            <a:endParaRPr lang="pl-PL" altLang="pl-PL" sz="2800" b="1" dirty="0"/>
          </a:p>
        </p:txBody>
      </p:sp>
      <p:sp>
        <p:nvSpPr>
          <p:cNvPr id="3080" name="Rectangle 8"/>
          <p:cNvSpPr>
            <a:spLocks noChangeArrowheads="1"/>
          </p:cNvSpPr>
          <p:nvPr/>
        </p:nvSpPr>
        <p:spPr bwMode="auto">
          <a:xfrm>
            <a:off x="272507" y="1636811"/>
            <a:ext cx="8287022" cy="103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rmAutofit/>
          </a:bodyPr>
          <a:lstStyle>
            <a:lvl1pPr indent="12700">
              <a:spcBef>
                <a:spcPct val="20000"/>
              </a:spcBef>
              <a:buChar char="•"/>
              <a:tabLst>
                <a:tab pos="182563" algn="l"/>
              </a:tabLst>
              <a:defRPr sz="3200">
                <a:solidFill>
                  <a:schemeClr val="tx1"/>
                </a:solidFill>
                <a:latin typeface="Arial" panose="020B0604020202020204" pitchFamily="34" charset="0"/>
              </a:defRPr>
            </a:lvl1pPr>
            <a:lvl2pPr marL="831850" indent="-285750">
              <a:spcBef>
                <a:spcPct val="20000"/>
              </a:spcBef>
              <a:buChar char="–"/>
              <a:tabLst>
                <a:tab pos="182563" algn="l"/>
              </a:tabLst>
              <a:defRPr sz="2800">
                <a:solidFill>
                  <a:schemeClr val="tx1"/>
                </a:solidFill>
                <a:latin typeface="Arial" panose="020B0604020202020204" pitchFamily="34" charset="0"/>
              </a:defRPr>
            </a:lvl2pPr>
            <a:lvl3pPr marL="1239838" indent="-228600">
              <a:spcBef>
                <a:spcPct val="20000"/>
              </a:spcBef>
              <a:buChar char="•"/>
              <a:tabLst>
                <a:tab pos="182563" algn="l"/>
              </a:tabLst>
              <a:defRPr sz="2400">
                <a:solidFill>
                  <a:schemeClr val="tx1"/>
                </a:solidFill>
                <a:latin typeface="Arial" panose="020B0604020202020204" pitchFamily="34" charset="0"/>
              </a:defRPr>
            </a:lvl3pPr>
            <a:lvl4pPr marL="1647825" indent="-228600">
              <a:spcBef>
                <a:spcPct val="20000"/>
              </a:spcBef>
              <a:buChar char="–"/>
              <a:tabLst>
                <a:tab pos="182563" algn="l"/>
              </a:tabLst>
              <a:defRPr sz="2000">
                <a:solidFill>
                  <a:schemeClr val="tx1"/>
                </a:solidFill>
                <a:latin typeface="Arial" panose="020B0604020202020204" pitchFamily="34" charset="0"/>
              </a:defRPr>
            </a:lvl4pPr>
            <a:lvl5pPr marL="2057400" indent="-228600">
              <a:spcBef>
                <a:spcPct val="20000"/>
              </a:spcBef>
              <a:buChar char="»"/>
              <a:tabLst>
                <a:tab pos="182563" algn="l"/>
              </a:tabLst>
              <a:defRPr sz="2000">
                <a:solidFill>
                  <a:schemeClr val="tx1"/>
                </a:solidFill>
                <a:latin typeface="Arial" panose="020B0604020202020204" pitchFamily="34" charset="0"/>
              </a:defRPr>
            </a:lvl5pPr>
            <a:lvl6pPr marL="2514600" indent="-228600" fontAlgn="base">
              <a:spcBef>
                <a:spcPct val="20000"/>
              </a:spcBef>
              <a:spcAft>
                <a:spcPct val="0"/>
              </a:spcAft>
              <a:buChar char="»"/>
              <a:tabLst>
                <a:tab pos="182563" algn="l"/>
              </a:tabLst>
              <a:defRPr sz="2000">
                <a:solidFill>
                  <a:schemeClr val="tx1"/>
                </a:solidFill>
                <a:latin typeface="Arial" panose="020B0604020202020204" pitchFamily="34" charset="0"/>
              </a:defRPr>
            </a:lvl6pPr>
            <a:lvl7pPr marL="2971800" indent="-228600" fontAlgn="base">
              <a:spcBef>
                <a:spcPct val="20000"/>
              </a:spcBef>
              <a:spcAft>
                <a:spcPct val="0"/>
              </a:spcAft>
              <a:buChar char="»"/>
              <a:tabLst>
                <a:tab pos="182563" algn="l"/>
              </a:tabLst>
              <a:defRPr sz="2000">
                <a:solidFill>
                  <a:schemeClr val="tx1"/>
                </a:solidFill>
                <a:latin typeface="Arial" panose="020B0604020202020204" pitchFamily="34" charset="0"/>
              </a:defRPr>
            </a:lvl7pPr>
            <a:lvl8pPr marL="3429000" indent="-228600" fontAlgn="base">
              <a:spcBef>
                <a:spcPct val="20000"/>
              </a:spcBef>
              <a:spcAft>
                <a:spcPct val="0"/>
              </a:spcAft>
              <a:buChar char="»"/>
              <a:tabLst>
                <a:tab pos="182563" algn="l"/>
              </a:tabLst>
              <a:defRPr sz="2000">
                <a:solidFill>
                  <a:schemeClr val="tx1"/>
                </a:solidFill>
                <a:latin typeface="Arial" panose="020B0604020202020204" pitchFamily="34" charset="0"/>
              </a:defRPr>
            </a:lvl8pPr>
            <a:lvl9pPr marL="3886200" indent="-228600" fontAlgn="base">
              <a:spcBef>
                <a:spcPct val="20000"/>
              </a:spcBef>
              <a:spcAft>
                <a:spcPct val="0"/>
              </a:spcAft>
              <a:buChar char="»"/>
              <a:tabLst>
                <a:tab pos="182563" algn="l"/>
              </a:tabLst>
              <a:defRPr sz="2000">
                <a:solidFill>
                  <a:schemeClr val="tx1"/>
                </a:solidFill>
                <a:latin typeface="Arial" panose="020B0604020202020204" pitchFamily="34" charset="0"/>
              </a:defRPr>
            </a:lvl9pPr>
          </a:lstStyle>
          <a:p>
            <a:pPr algn="just">
              <a:lnSpc>
                <a:spcPct val="80000"/>
              </a:lnSpc>
              <a:buFontTx/>
              <a:buNone/>
            </a:pPr>
            <a:endParaRPr lang="pl-PL" altLang="pl-PL" sz="2400" b="1" dirty="0"/>
          </a:p>
          <a:p>
            <a:pPr algn="just">
              <a:lnSpc>
                <a:spcPct val="80000"/>
              </a:lnSpc>
              <a:buFontTx/>
              <a:buNone/>
            </a:pPr>
            <a:endParaRPr lang="pl-PL" altLang="pl-PL" sz="2400" b="1" dirty="0"/>
          </a:p>
        </p:txBody>
      </p:sp>
      <p:sp>
        <p:nvSpPr>
          <p:cNvPr id="5" name="Symbol zastępczy numeru slajdu 4"/>
          <p:cNvSpPr>
            <a:spLocks noGrp="1" noChangeAspect="1"/>
          </p:cNvSpPr>
          <p:nvPr>
            <p:ph type="sldNum" sz="quarter" idx="12"/>
          </p:nvPr>
        </p:nvSpPr>
        <p:spPr>
          <a:xfrm>
            <a:off x="8559529" y="0"/>
            <a:ext cx="584471" cy="250031"/>
          </a:xfrm>
        </p:spPr>
        <p:txBody>
          <a:bodyPr/>
          <a:lstStyle/>
          <a:p>
            <a:r>
              <a:rPr lang="pl-PL" altLang="pl-PL" sz="1050" dirty="0" smtClean="0">
                <a:solidFill>
                  <a:schemeClr val="bg1"/>
                </a:solidFill>
                <a:latin typeface="Calibri" panose="020F0502020204030204" pitchFamily="34" charset="0"/>
              </a:rPr>
              <a:t>str. </a:t>
            </a:r>
            <a:fld id="{1DFBDD2E-0A89-4F6F-B71E-D6B8232A8557}" type="slidenum">
              <a:rPr lang="pl-PL" altLang="pl-PL" sz="1400" smtClean="0">
                <a:solidFill>
                  <a:schemeClr val="bg1"/>
                </a:solidFill>
                <a:latin typeface="Calibri" panose="020F0502020204030204" pitchFamily="34" charset="0"/>
              </a:rPr>
              <a:pPr/>
              <a:t>43</a:t>
            </a:fld>
            <a:endParaRPr lang="pl-PL" altLang="pl-PL" sz="2000" dirty="0">
              <a:solidFill>
                <a:schemeClr val="bg1"/>
              </a:solidFill>
              <a:latin typeface="Calibri" panose="020F0502020204030204" pitchFamily="34" charset="0"/>
            </a:endParaRPr>
          </a:p>
        </p:txBody>
      </p:sp>
      <p:sp>
        <p:nvSpPr>
          <p:cNvPr id="12" name="Symbol zastępczy zawartości 1"/>
          <p:cNvSpPr>
            <a:spLocks noGrp="1"/>
          </p:cNvSpPr>
          <p:nvPr>
            <p:ph sz="quarter" idx="2"/>
          </p:nvPr>
        </p:nvSpPr>
        <p:spPr>
          <a:xfrm>
            <a:off x="107504" y="1500174"/>
            <a:ext cx="8921000" cy="5357825"/>
          </a:xfrm>
        </p:spPr>
        <p:txBody>
          <a:bodyPr>
            <a:normAutofit fontScale="47500" lnSpcReduction="20000"/>
          </a:bodyPr>
          <a:lstStyle/>
          <a:p>
            <a:endParaRPr lang="pl-PL" sz="2400" dirty="0" smtClean="0">
              <a:latin typeface="Arial" panose="020B0604020202020204" pitchFamily="34" charset="0"/>
              <a:cs typeface="Arial" panose="020B0604020202020204" pitchFamily="34" charset="0"/>
            </a:endParaRPr>
          </a:p>
          <a:p>
            <a:r>
              <a:rPr lang="pl-PL" dirty="0" smtClean="0">
                <a:latin typeface="Arial" panose="020B0604020202020204" pitchFamily="34" charset="0"/>
                <a:cs typeface="Arial" panose="020B0604020202020204" pitchFamily="34" charset="0"/>
              </a:rPr>
              <a:t>Zdjęcie 1: Pobrano 14.03.2016 </a:t>
            </a:r>
            <a:r>
              <a:rPr lang="pl-PL" dirty="0" smtClean="0"/>
              <a:t>https://www.google.pl/url?sa=i&amp;rct=j&amp;q=&amp;esrc=s&amp;source=images&amp;cd=&amp;cad=rja&amp;uact=8&amp;ved=0ahUKEwjizuHw97_LAhXkFJoKHaukCusQjRwIBw&amp;url=http%3A%2F%2Fprofimarket.pl%2Feu10i-agregat-pradotworczy-honda-p204.html&amp;bvm=bv.116636494,d.bGs&amp;psig=AFQjCNGkrTl51zVihYneMVQebT3RG67yxQ&amp;ust=1458035692549437</a:t>
            </a:r>
            <a:endParaRPr lang="pl-PL" dirty="0" smtClean="0">
              <a:latin typeface="Arial" panose="020B0604020202020204" pitchFamily="34" charset="0"/>
              <a:cs typeface="Arial" panose="020B0604020202020204" pitchFamily="34" charset="0"/>
            </a:endParaRPr>
          </a:p>
          <a:p>
            <a:r>
              <a:rPr lang="pl-PL" dirty="0" smtClean="0">
                <a:latin typeface="Arial" panose="020B0604020202020204" pitchFamily="34" charset="0"/>
                <a:cs typeface="Arial" panose="020B0604020202020204" pitchFamily="34" charset="0"/>
              </a:rPr>
              <a:t>Zdjęcie 2: Pobrano 14.03.2016 </a:t>
            </a:r>
            <a:r>
              <a:rPr lang="pl-PL" u="sng" dirty="0" smtClean="0">
                <a:hlinkClick r:id="rId3"/>
              </a:rPr>
              <a:t>https://www.google.pl/search?hl=pl&amp;site=imghp&amp;tbm=isch&amp;source=hp&amp;biw=1536&amp;bih=755&amp;q=agregat+pr%C4%85dotw%C3%B3rczy+honda&amp;oq=AGREGAT+&amp;gs_l=img.1.3.0l10.5051.6762.0.11436.8.7.0.1.1.0.213.492.0j2j1.3.0....0...1ac.1.64.img..4.4.495.xABSIShZQGE#imgrc=ss_86pq9xTkQoM%3A</a:t>
            </a:r>
            <a:endParaRPr lang="pl-PL" dirty="0" smtClean="0">
              <a:latin typeface="Arial" panose="020B0604020202020204" pitchFamily="34" charset="0"/>
              <a:cs typeface="Arial" panose="020B0604020202020204" pitchFamily="34" charset="0"/>
            </a:endParaRPr>
          </a:p>
          <a:p>
            <a:r>
              <a:rPr lang="pl-PL" dirty="0" smtClean="0">
                <a:latin typeface="Arial" panose="020B0604020202020204" pitchFamily="34" charset="0"/>
                <a:cs typeface="Arial" panose="020B0604020202020204" pitchFamily="34" charset="0"/>
              </a:rPr>
              <a:t>Zdjęcie 3: Pobrano 14.03.2016 </a:t>
            </a:r>
            <a:r>
              <a:rPr lang="pl-PL" dirty="0" smtClean="0"/>
              <a:t>http://p.alejka.pl/i2/p_new/58/09/agregat-pradotworczy-stacjonarny-kipor-pdc114st3-100-0kw_0_b.jpg</a:t>
            </a:r>
            <a:endParaRPr lang="pl-PL" dirty="0" smtClean="0">
              <a:latin typeface="Arial" panose="020B0604020202020204" pitchFamily="34" charset="0"/>
              <a:cs typeface="Arial" panose="020B0604020202020204" pitchFamily="34" charset="0"/>
            </a:endParaRPr>
          </a:p>
          <a:p>
            <a:r>
              <a:rPr lang="pl-PL" dirty="0" smtClean="0">
                <a:latin typeface="Arial" panose="020B0604020202020204" pitchFamily="34" charset="0"/>
                <a:cs typeface="Arial" panose="020B0604020202020204" pitchFamily="34" charset="0"/>
              </a:rPr>
              <a:t>Zdjęcie 4: Pobrano 14.03.2016 </a:t>
            </a:r>
            <a:r>
              <a:rPr lang="pl-PL" dirty="0" smtClean="0"/>
              <a:t>http://agregaty.pradotworcze.pl/204-large_default/agregat-pradotworczy-pramac-gbw-22p-201-kva-perkins.jpg</a:t>
            </a:r>
            <a:endParaRPr lang="pl-PL" dirty="0" smtClean="0">
              <a:latin typeface="Arial" panose="020B0604020202020204" pitchFamily="34" charset="0"/>
              <a:cs typeface="Arial" panose="020B0604020202020204" pitchFamily="34" charset="0"/>
            </a:endParaRPr>
          </a:p>
          <a:p>
            <a:r>
              <a:rPr lang="pl-PL" dirty="0" smtClean="0">
                <a:latin typeface="Arial" panose="020B0604020202020204" pitchFamily="34" charset="0"/>
                <a:cs typeface="Arial" panose="020B0604020202020204" pitchFamily="34" charset="0"/>
              </a:rPr>
              <a:t>Zdjęcie 5: Pobrano 14.03.2016 </a:t>
            </a:r>
          </a:p>
          <a:p>
            <a:r>
              <a:rPr lang="pl-PL" u="sng" dirty="0" smtClean="0">
                <a:hlinkClick r:id="rId4"/>
              </a:rPr>
              <a:t>https://www.google.pl/search?q=agregat+pr%C4%85dotw%C3%B3rczy&amp;biw=1536&amp;bih=755&amp;tbm=isch&amp;tbo=u&amp;source=univ&amp;sa=X&amp;ved=0ahUKEwjpi6-GgMDLAhXJJZoKHfWDCswQsAQIZg#imgrc=QF7gtQoaDb-mTM%3A</a:t>
            </a:r>
            <a:endParaRPr lang="pl-PL" u="sng" dirty="0" smtClean="0"/>
          </a:p>
          <a:p>
            <a:r>
              <a:rPr lang="pl-PL" dirty="0" smtClean="0">
                <a:latin typeface="Arial" panose="020B0604020202020204" pitchFamily="34" charset="0"/>
                <a:cs typeface="Arial" panose="020B0604020202020204" pitchFamily="34" charset="0"/>
              </a:rPr>
              <a:t>Zdjęcie 6: Pobrano 14.03.2016 </a:t>
            </a:r>
            <a:r>
              <a:rPr lang="pl-PL" dirty="0" smtClean="0"/>
              <a:t>http://www.drosam.com.pl/uploads/produkty/thumbs/produkt_7_pl_20150621214421.jpg</a:t>
            </a:r>
            <a:endParaRPr lang="pl-PL" dirty="0" smtClean="0">
              <a:latin typeface="Arial" panose="020B0604020202020204" pitchFamily="34" charset="0"/>
              <a:cs typeface="Arial" panose="020B0604020202020204" pitchFamily="34" charset="0"/>
            </a:endParaRPr>
          </a:p>
          <a:p>
            <a:r>
              <a:rPr lang="pl-PL" dirty="0" smtClean="0">
                <a:latin typeface="Arial" panose="020B0604020202020204" pitchFamily="34" charset="0"/>
                <a:cs typeface="Arial" panose="020B0604020202020204" pitchFamily="34" charset="0"/>
              </a:rPr>
              <a:t>Zdjęcie 7: Pobrano 14.03.2016 </a:t>
            </a:r>
            <a:r>
              <a:rPr lang="pl-PL" u="sng" dirty="0" smtClean="0">
                <a:hlinkClick r:id="rId5"/>
              </a:rPr>
              <a:t>http://img38.otomoto.pl/</a:t>
            </a:r>
            <a:r>
              <a:rPr lang="pl-PL" u="sng" dirty="0" err="1" smtClean="0">
                <a:hlinkClick r:id="rId5"/>
              </a:rPr>
              <a:t>images_otomotopl</a:t>
            </a:r>
            <a:r>
              <a:rPr lang="pl-PL" u="sng" dirty="0" smtClean="0">
                <a:hlinkClick r:id="rId5"/>
              </a:rPr>
              <a:t>/826257639_1_1080x720_pozarniczy-techniczny-agregat-pradotworczy-19-kw-t</a:t>
            </a:r>
            <a:r>
              <a:rPr lang="pl-PL" u="sng" dirty="0" err="1" smtClean="0">
                <a:hlinkClick r:id="rId5"/>
              </a:rPr>
              <a:t>urek.jpg</a:t>
            </a:r>
            <a:endParaRPr lang="pl-PL" dirty="0" smtClean="0">
              <a:latin typeface="Arial" panose="020B0604020202020204" pitchFamily="34" charset="0"/>
              <a:cs typeface="Arial" panose="020B0604020202020204" pitchFamily="34" charset="0"/>
            </a:endParaRPr>
          </a:p>
          <a:p>
            <a:r>
              <a:rPr lang="pl-PL" dirty="0" smtClean="0">
                <a:latin typeface="Arial" panose="020B0604020202020204" pitchFamily="34" charset="0"/>
                <a:cs typeface="Arial" panose="020B0604020202020204" pitchFamily="34" charset="0"/>
              </a:rPr>
              <a:t>Zdjęcie 10: Pobrano 14.03.2016 </a:t>
            </a:r>
            <a:r>
              <a:rPr lang="pl-PL" dirty="0" smtClean="0"/>
              <a:t>http://supron1.pl/3424-3462-thickbox/turbowentylator-oddymiajacy-vx700-lsv.jpg</a:t>
            </a:r>
            <a:endParaRPr lang="pl-PL" dirty="0" smtClean="0">
              <a:latin typeface="Arial" panose="020B0604020202020204" pitchFamily="34" charset="0"/>
              <a:cs typeface="Arial" panose="020B0604020202020204" pitchFamily="34" charset="0"/>
            </a:endParaRPr>
          </a:p>
          <a:p>
            <a:endParaRPr lang="pl-PL" dirty="0" smtClean="0">
              <a:latin typeface="Arial" panose="020B0604020202020204" pitchFamily="34" charset="0"/>
              <a:cs typeface="Arial" panose="020B0604020202020204" pitchFamily="34" charset="0"/>
            </a:endParaRPr>
          </a:p>
          <a:p>
            <a:endParaRPr lang="pl-PL" dirty="0"/>
          </a:p>
        </p:txBody>
      </p:sp>
      <p:sp>
        <p:nvSpPr>
          <p:cNvPr id="13" name="Symbol zastępczy zawartości 1"/>
          <p:cNvSpPr>
            <a:spLocks noGrp="1"/>
          </p:cNvSpPr>
          <p:nvPr>
            <p:ph sz="quarter" idx="2"/>
          </p:nvPr>
        </p:nvSpPr>
        <p:spPr>
          <a:xfrm>
            <a:off x="5940152" y="5157192"/>
            <a:ext cx="3088352" cy="360040"/>
          </a:xfrm>
        </p:spPr>
        <p:txBody>
          <a:bodyPr>
            <a:normAutofit fontScale="32500" lnSpcReduction="20000"/>
          </a:bodyPr>
          <a:lstStyle/>
          <a:p>
            <a:pPr marL="118872" indent="0">
              <a:buNone/>
            </a:pPr>
            <a:r>
              <a:rPr lang="pl-PL" dirty="0" smtClean="0">
                <a:solidFill>
                  <a:schemeClr val="bg1"/>
                </a:solidFill>
              </a:rPr>
              <a:t>Pobrano 18.02.20016 z www.os-psp.olsztyn.pl</a:t>
            </a:r>
            <a:endParaRPr lang="pl-PL" dirty="0">
              <a:solidFill>
                <a:schemeClr val="bg1"/>
              </a:solidFill>
            </a:endParaRPr>
          </a:p>
        </p:txBody>
      </p:sp>
      <p:sp>
        <p:nvSpPr>
          <p:cNvPr id="16" name="Symbol zastępczy zawartości 1"/>
          <p:cNvSpPr>
            <a:spLocks noGrp="1"/>
          </p:cNvSpPr>
          <p:nvPr>
            <p:ph sz="quarter" idx="2"/>
          </p:nvPr>
        </p:nvSpPr>
        <p:spPr>
          <a:xfrm>
            <a:off x="6092552" y="5309592"/>
            <a:ext cx="3088352" cy="360040"/>
          </a:xfrm>
        </p:spPr>
        <p:txBody>
          <a:bodyPr>
            <a:normAutofit fontScale="32500" lnSpcReduction="20000"/>
          </a:bodyPr>
          <a:lstStyle/>
          <a:p>
            <a:pPr marL="118872" indent="0">
              <a:buNone/>
            </a:pPr>
            <a:r>
              <a:rPr lang="pl-PL" dirty="0" smtClean="0">
                <a:solidFill>
                  <a:schemeClr val="bg1"/>
                </a:solidFill>
              </a:rPr>
              <a:t>Pobrano 18.02.20016 z www.os-psp.olsztyn.pl</a:t>
            </a:r>
            <a:endParaRPr lang="pl-PL" dirty="0">
              <a:solidFill>
                <a:schemeClr val="bg1"/>
              </a:solidFill>
            </a:endParaRPr>
          </a:p>
        </p:txBody>
      </p:sp>
      <p:pic>
        <p:nvPicPr>
          <p:cNvPr id="9" name="Obraz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2439" y="254969"/>
            <a:ext cx="822216" cy="935708"/>
          </a:xfrm>
          <a:prstGeom prst="rect">
            <a:avLst/>
          </a:prstGeom>
        </p:spPr>
      </p:pic>
    </p:spTree>
    <p:extLst>
      <p:ext uri="{BB962C8B-B14F-4D97-AF65-F5344CB8AC3E}">
        <p14:creationId xmlns:p14="http://schemas.microsoft.com/office/powerpoint/2010/main" val="199158534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357290" y="155448"/>
            <a:ext cx="7358114" cy="1252728"/>
          </a:xfrm>
        </p:spPr>
        <p:txBody>
          <a:bodyPr>
            <a:normAutofit/>
          </a:bodyPr>
          <a:lstStyle/>
          <a:p>
            <a:r>
              <a:rPr lang="pl-PL" altLang="pl-PL" sz="2500" dirty="0" smtClean="0"/>
              <a:t>INDEKS MATERIAŁÓW POBRANYCH Z INTERNETU</a:t>
            </a:r>
            <a:endParaRPr lang="pl-PL" sz="2500" dirty="0"/>
          </a:p>
        </p:txBody>
      </p:sp>
      <p:sp>
        <p:nvSpPr>
          <p:cNvPr id="3" name="Symbol zastępczy zawartości 2"/>
          <p:cNvSpPr>
            <a:spLocks noGrp="1"/>
          </p:cNvSpPr>
          <p:nvPr>
            <p:ph idx="1"/>
          </p:nvPr>
        </p:nvSpPr>
        <p:spPr>
          <a:xfrm>
            <a:off x="457200" y="1714488"/>
            <a:ext cx="8229600" cy="4929222"/>
          </a:xfrm>
        </p:spPr>
        <p:txBody>
          <a:bodyPr>
            <a:normAutofit fontScale="40000" lnSpcReduction="20000"/>
          </a:bodyPr>
          <a:lstStyle/>
          <a:p>
            <a:r>
              <a:rPr lang="pl-PL" sz="3800" dirty="0" smtClean="0">
                <a:latin typeface="Arial" panose="020B0604020202020204" pitchFamily="34" charset="0"/>
                <a:cs typeface="Arial" panose="020B0604020202020204" pitchFamily="34" charset="0"/>
              </a:rPr>
              <a:t>Zdjęcie 11: Pobrano 14.03.2016 </a:t>
            </a:r>
            <a:r>
              <a:rPr lang="pl-PL" sz="3800" dirty="0" smtClean="0"/>
              <a:t>http://ratownictwo112.com.pl/data/media/488/302p01.jpg</a:t>
            </a:r>
            <a:endParaRPr lang="pl-PL" sz="3800" dirty="0" smtClean="0">
              <a:latin typeface="Arial" panose="020B0604020202020204" pitchFamily="34" charset="0"/>
              <a:cs typeface="Arial" panose="020B0604020202020204" pitchFamily="34" charset="0"/>
            </a:endParaRPr>
          </a:p>
          <a:p>
            <a:r>
              <a:rPr lang="pl-PL" sz="3800" dirty="0" smtClean="0">
                <a:latin typeface="Arial" panose="020B0604020202020204" pitchFamily="34" charset="0"/>
                <a:cs typeface="Arial" panose="020B0604020202020204" pitchFamily="34" charset="0"/>
              </a:rPr>
              <a:t>Zdjęcie 12: Pobrano 14.03.2016 </a:t>
            </a:r>
            <a:r>
              <a:rPr lang="pl-PL" sz="3800" u="sng" dirty="0" smtClean="0">
                <a:hlinkClick r:id="rId2"/>
              </a:rPr>
              <a:t>https://encrypted-tbn1.gstatic.com/images?q=tbn:ANd9GcQ_ynvLm7KnHlUqbqxOre6Aqd-sUK9EsEFCETjXJSKsbPs11SjSlA</a:t>
            </a:r>
            <a:endParaRPr lang="pl-PL" sz="3800" dirty="0" smtClean="0">
              <a:latin typeface="Arial" panose="020B0604020202020204" pitchFamily="34" charset="0"/>
              <a:cs typeface="Arial" panose="020B0604020202020204" pitchFamily="34" charset="0"/>
            </a:endParaRPr>
          </a:p>
          <a:p>
            <a:r>
              <a:rPr lang="pl-PL" sz="3800" dirty="0" smtClean="0">
                <a:latin typeface="Arial" panose="020B0604020202020204" pitchFamily="34" charset="0"/>
                <a:cs typeface="Arial" panose="020B0604020202020204" pitchFamily="34" charset="0"/>
              </a:rPr>
              <a:t>Zdjęcie 13: Pobrano 14.03.2016 </a:t>
            </a:r>
            <a:r>
              <a:rPr lang="pl-PL" sz="3800" u="sng" dirty="0" smtClean="0">
                <a:hlinkClick r:id="rId3"/>
              </a:rPr>
              <a:t>https://www.google.pl/url?sa=i&amp;rct=j&amp;q=&amp;esrc=s&amp;source=images&amp;cd=&amp;cad=rja&amp;uact=8&amp;ved=0ahUKEwiQpsS6zsDLAhVFDJoKHS0UCLkQjRwIBw&amp;url=http%3A%2F%2Fwww.wisla.pl%2Faktualnosci%2FCity%2C2%2Fstrona%2F137&amp;bvm=bv.116636494,d.bGs&amp;psig=AFQjCNHJAyv464Zi7KU5OA8dYG8qLmuEgA&amp;ust=1458059072415801</a:t>
            </a:r>
            <a:endParaRPr lang="pl-PL" sz="3800" dirty="0" smtClean="0">
              <a:latin typeface="Arial" panose="020B0604020202020204" pitchFamily="34" charset="0"/>
              <a:cs typeface="Arial" panose="020B0604020202020204" pitchFamily="34" charset="0"/>
            </a:endParaRPr>
          </a:p>
          <a:p>
            <a:r>
              <a:rPr lang="pl-PL" sz="3800" dirty="0" smtClean="0">
                <a:latin typeface="Arial" panose="020B0604020202020204" pitchFamily="34" charset="0"/>
                <a:cs typeface="Arial" panose="020B0604020202020204" pitchFamily="34" charset="0"/>
              </a:rPr>
              <a:t>Zdjęcie 14: Pobrano 14.03.2016 </a:t>
            </a:r>
            <a:r>
              <a:rPr lang="pl-PL" sz="3800" dirty="0" smtClean="0"/>
              <a:t>http://www.tempest.ratowniczy.pl/userfiles/image/art/tempest_elektr.jpg</a:t>
            </a:r>
            <a:endParaRPr lang="pl-PL" sz="3800" dirty="0" smtClean="0">
              <a:latin typeface="Arial" panose="020B0604020202020204" pitchFamily="34" charset="0"/>
              <a:cs typeface="Arial" panose="020B0604020202020204" pitchFamily="34" charset="0"/>
            </a:endParaRPr>
          </a:p>
          <a:p>
            <a:r>
              <a:rPr lang="pl-PL" sz="3800" dirty="0" smtClean="0">
                <a:latin typeface="Arial" panose="020B0604020202020204" pitchFamily="34" charset="0"/>
                <a:cs typeface="Arial" panose="020B0604020202020204" pitchFamily="34" charset="0"/>
              </a:rPr>
              <a:t>Zdjęcie 15: Pobrano 14.03.2016 </a:t>
            </a:r>
            <a:r>
              <a:rPr lang="pl-PL" sz="3800" dirty="0" smtClean="0"/>
              <a:t>http://www.tempest.ratowniczy.pl/userfiles/image/mgv_tunel_2.jpg</a:t>
            </a:r>
            <a:endParaRPr lang="pl-PL" sz="3800" dirty="0" smtClean="0">
              <a:latin typeface="Arial" panose="020B0604020202020204" pitchFamily="34" charset="0"/>
              <a:cs typeface="Arial" panose="020B0604020202020204" pitchFamily="34" charset="0"/>
            </a:endParaRPr>
          </a:p>
          <a:p>
            <a:r>
              <a:rPr lang="pl-PL" sz="3800" dirty="0" smtClean="0">
                <a:latin typeface="Arial" panose="020B0604020202020204" pitchFamily="34" charset="0"/>
                <a:cs typeface="Arial" panose="020B0604020202020204" pitchFamily="34" charset="0"/>
              </a:rPr>
              <a:t>Zdjęcie 16: Pobrano 14.03.2016 </a:t>
            </a:r>
            <a:r>
              <a:rPr lang="pl-PL" sz="3800" u="sng" dirty="0" smtClean="0">
                <a:hlinkClick r:id="rId4"/>
              </a:rPr>
              <a:t>http://www.tempest.ratowniczy.pl/userfiles/image/art/mvu2.jpg</a:t>
            </a:r>
            <a:endParaRPr lang="pl-PL" sz="3800" dirty="0" smtClean="0">
              <a:latin typeface="Arial" panose="020B0604020202020204" pitchFamily="34" charset="0"/>
              <a:cs typeface="Arial" panose="020B0604020202020204" pitchFamily="34" charset="0"/>
            </a:endParaRPr>
          </a:p>
          <a:p>
            <a:r>
              <a:rPr lang="pl-PL" sz="3800" dirty="0" smtClean="0">
                <a:latin typeface="Arial" panose="020B0604020202020204" pitchFamily="34" charset="0"/>
                <a:cs typeface="Arial" panose="020B0604020202020204" pitchFamily="34" charset="0"/>
              </a:rPr>
              <a:t>Zdjęcie 17: Pobrano 14.03.2016 </a:t>
            </a:r>
            <a:r>
              <a:rPr lang="pl-PL" sz="3800" dirty="0" smtClean="0"/>
              <a:t>http://www.tempest.ratowniczy.pl/userfiles/image/art/tempest_smiglo.jpg</a:t>
            </a:r>
            <a:endParaRPr lang="pl-PL" sz="3800" dirty="0" smtClean="0">
              <a:latin typeface="Arial" panose="020B0604020202020204" pitchFamily="34" charset="0"/>
              <a:cs typeface="Arial" panose="020B0604020202020204" pitchFamily="34" charset="0"/>
            </a:endParaRPr>
          </a:p>
          <a:p>
            <a:r>
              <a:rPr lang="pl-PL" sz="3800" dirty="0" smtClean="0">
                <a:latin typeface="Arial" panose="020B0604020202020204" pitchFamily="34" charset="0"/>
                <a:cs typeface="Arial" panose="020B0604020202020204" pitchFamily="34" charset="0"/>
              </a:rPr>
              <a:t>Zdjęcie 18: Pobrano 14.03.2016 </a:t>
            </a:r>
            <a:r>
              <a:rPr lang="pl-PL" sz="3800" dirty="0" smtClean="0"/>
              <a:t>http://www.proteko.net.pl/wp-content/uploads/Wentylator-kombinowany-ss%C4%85co-t%C5%82ocz%C4%85cy-COMBI-3501-150x150.jpg</a:t>
            </a:r>
            <a:endParaRPr lang="pl-PL" sz="3800" dirty="0" smtClean="0">
              <a:latin typeface="Arial" panose="020B0604020202020204" pitchFamily="34" charset="0"/>
              <a:cs typeface="Arial" panose="020B0604020202020204" pitchFamily="34" charset="0"/>
            </a:endParaRPr>
          </a:p>
          <a:p>
            <a:r>
              <a:rPr lang="pl-PL" sz="3800" dirty="0" smtClean="0">
                <a:latin typeface="Arial" panose="020B0604020202020204" pitchFamily="34" charset="0"/>
                <a:cs typeface="Arial" panose="020B0604020202020204" pitchFamily="34" charset="0"/>
              </a:rPr>
              <a:t>Zdjęcie 19: Pobrano 14.03.2016 </a:t>
            </a:r>
            <a:r>
              <a:rPr lang="pl-PL" sz="3800" dirty="0" smtClean="0"/>
              <a:t>http://www.proteko.net.pl/wp-content/uploads/Wentylator-kombinowany-ss%C4%85co-t%C5%82ocz%C4%85cy-COMBI-350-_4-150x150.jpg</a:t>
            </a:r>
            <a:endParaRPr lang="pl-PL" sz="3800" dirty="0" smtClean="0">
              <a:latin typeface="Arial" panose="020B0604020202020204" pitchFamily="34" charset="0"/>
              <a:cs typeface="Arial" panose="020B0604020202020204" pitchFamily="34" charset="0"/>
            </a:endParaRPr>
          </a:p>
          <a:p>
            <a:r>
              <a:rPr lang="pl-PL" sz="3800" dirty="0" smtClean="0">
                <a:latin typeface="Arial" panose="020B0604020202020204" pitchFamily="34" charset="0"/>
                <a:cs typeface="Arial" panose="020B0604020202020204" pitchFamily="34" charset="0"/>
              </a:rPr>
              <a:t>Zdjęcie 20: Pobrano 14.03.2016 </a:t>
            </a:r>
            <a:r>
              <a:rPr lang="pl-PL" sz="3800" dirty="0" smtClean="0"/>
              <a:t>http://www.proteko.net.pl/wp-content/uploads/Wentylator-kombinowany-ss%C4%85co-t%C5%82ocz%C4%85cy-COMBI-350-_2-150x150.jpg</a:t>
            </a:r>
            <a:endParaRPr lang="pl-PL" dirty="0"/>
          </a:p>
        </p:txBody>
      </p:sp>
      <p:sp>
        <p:nvSpPr>
          <p:cNvPr id="4" name="Symbol zastępczy numeru slajdu 3"/>
          <p:cNvSpPr>
            <a:spLocks noGrp="1"/>
          </p:cNvSpPr>
          <p:nvPr>
            <p:ph type="sldNum" sz="quarter" idx="12"/>
          </p:nvPr>
        </p:nvSpPr>
        <p:spPr/>
        <p:txBody>
          <a:bodyPr/>
          <a:lstStyle/>
          <a:p>
            <a:fld id="{4E95344C-304B-466D-A3FF-655A3294CEC8}" type="slidenum">
              <a:rPr lang="pl-PL" smtClean="0"/>
              <a:pPr/>
              <a:t>44</a:t>
            </a:fld>
            <a:endParaRPr lang="pl-PL"/>
          </a:p>
        </p:txBody>
      </p:sp>
      <p:pic>
        <p:nvPicPr>
          <p:cNvPr id="5" name="Obraz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2439" y="254969"/>
            <a:ext cx="822216" cy="935708"/>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numeru slajdu 2"/>
          <p:cNvSpPr>
            <a:spLocks noGrp="1"/>
          </p:cNvSpPr>
          <p:nvPr>
            <p:ph type="sldNum" sz="quarter" idx="12"/>
          </p:nvPr>
        </p:nvSpPr>
        <p:spPr/>
        <p:txBody>
          <a:bodyPr/>
          <a:lstStyle/>
          <a:p>
            <a:fld id="{4E95344C-304B-466D-A3FF-655A3294CEC8}" type="slidenum">
              <a:rPr lang="pl-PL" smtClean="0"/>
              <a:pPr/>
              <a:t>5</a:t>
            </a:fld>
            <a:endParaRPr lang="pl-PL"/>
          </a:p>
        </p:txBody>
      </p:sp>
      <p:sp>
        <p:nvSpPr>
          <p:cNvPr id="4" name="pole tekstowe 3"/>
          <p:cNvSpPr txBox="1"/>
          <p:nvPr/>
        </p:nvSpPr>
        <p:spPr>
          <a:xfrm>
            <a:off x="285720" y="1857364"/>
            <a:ext cx="8643998" cy="3046988"/>
          </a:xfrm>
          <a:prstGeom prst="rect">
            <a:avLst/>
          </a:prstGeom>
          <a:noFill/>
        </p:spPr>
        <p:txBody>
          <a:bodyPr wrap="square" rtlCol="0">
            <a:spAutoFit/>
          </a:bodyPr>
          <a:lstStyle/>
          <a:p>
            <a:pPr>
              <a:buFont typeface="Wingdings" pitchFamily="2" charset="2"/>
              <a:buChar char="§"/>
            </a:pPr>
            <a:r>
              <a:rPr lang="pl-PL" sz="3200" dirty="0" smtClean="0"/>
              <a:t>  Podczas akcji długotrwałych mogą służyć również do ładownia latarek lub radiotelefonów. Mogą mieć również zastosowanie do awaryjnego zasilania urządzeń ratujących lub podtrzymujących życie lub bardzo ważnych ze względu na bezpieczeństwo obiektów</a:t>
            </a:r>
            <a:r>
              <a:rPr lang="pl-PL" dirty="0" smtClean="0"/>
              <a:t>.</a:t>
            </a:r>
            <a:endParaRPr lang="pl-PL" dirty="0"/>
          </a:p>
        </p:txBody>
      </p:sp>
      <p:pic>
        <p:nvPicPr>
          <p:cNvPr id="5" name="Obraz 4"/>
          <p:cNvPicPr>
            <a:picLocks noChangeAspect="1"/>
          </p:cNvPicPr>
          <p:nvPr/>
        </p:nvPicPr>
        <p:blipFill>
          <a:blip r:embed="rId2"/>
          <a:stretch>
            <a:fillRect/>
          </a:stretch>
        </p:blipFill>
        <p:spPr>
          <a:xfrm>
            <a:off x="6444208" y="4663494"/>
            <a:ext cx="2353260" cy="1944793"/>
          </a:xfrm>
          <a:prstGeom prst="rect">
            <a:avLst/>
          </a:prstGeom>
        </p:spPr>
      </p:pic>
      <p:pic>
        <p:nvPicPr>
          <p:cNvPr id="7" name="Obraz 6"/>
          <p:cNvPicPr>
            <a:picLocks noChangeAspect="1"/>
          </p:cNvPicPr>
          <p:nvPr/>
        </p:nvPicPr>
        <p:blipFill>
          <a:blip r:embed="rId3"/>
          <a:stretch>
            <a:fillRect/>
          </a:stretch>
        </p:blipFill>
        <p:spPr>
          <a:xfrm>
            <a:off x="0" y="0"/>
            <a:ext cx="8230313" cy="1249788"/>
          </a:xfrm>
          <a:prstGeom prst="rect">
            <a:avLst/>
          </a:prstGeom>
        </p:spPr>
      </p:pic>
      <p:pic>
        <p:nvPicPr>
          <p:cNvPr id="10" name="Obraz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2439" y="254969"/>
            <a:ext cx="822216" cy="935708"/>
          </a:xfrm>
          <a:prstGeom prst="rect">
            <a:avLst/>
          </a:prstGeom>
        </p:spPr>
      </p:pic>
      <p:sp>
        <p:nvSpPr>
          <p:cNvPr id="12" name="pole tekstowe 11"/>
          <p:cNvSpPr txBox="1"/>
          <p:nvPr/>
        </p:nvSpPr>
        <p:spPr>
          <a:xfrm>
            <a:off x="1979712" y="254969"/>
            <a:ext cx="5472608" cy="830997"/>
          </a:xfrm>
          <a:prstGeom prst="rect">
            <a:avLst/>
          </a:prstGeom>
          <a:noFill/>
        </p:spPr>
        <p:txBody>
          <a:bodyPr wrap="square" rtlCol="0">
            <a:spAutoFit/>
          </a:bodyPr>
          <a:lstStyle/>
          <a:p>
            <a:pPr algn="ctr"/>
            <a:r>
              <a:rPr lang="pl-PL" sz="2400" b="1" dirty="0" smtClean="0">
                <a:solidFill>
                  <a:srgbClr val="FFFF00"/>
                </a:solidFill>
              </a:rPr>
              <a:t>Przeznaczenie i rodzaje agregatów prądotwórczych </a:t>
            </a:r>
            <a:endParaRPr lang="pl-PL" sz="2400" b="1" dirty="0">
              <a:solidFill>
                <a:srgbClr val="FFFF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571604" y="116632"/>
            <a:ext cx="6672804" cy="1301006"/>
          </a:xfrm>
        </p:spPr>
        <p:txBody>
          <a:bodyPr>
            <a:normAutofit/>
          </a:bodyPr>
          <a:lstStyle/>
          <a:p>
            <a:pPr algn="ctr"/>
            <a:r>
              <a:rPr lang="pl-PL" sz="2400" dirty="0" smtClean="0"/>
              <a:t>Podział agregatów prądotwórczych</a:t>
            </a:r>
            <a:endParaRPr lang="pl-PL" sz="2400" dirty="0"/>
          </a:p>
        </p:txBody>
      </p:sp>
      <p:sp>
        <p:nvSpPr>
          <p:cNvPr id="4" name="Symbol zastępczy zawartości 3"/>
          <p:cNvSpPr>
            <a:spLocks noGrp="1"/>
          </p:cNvSpPr>
          <p:nvPr>
            <p:ph sz="quarter" idx="2"/>
          </p:nvPr>
        </p:nvSpPr>
        <p:spPr>
          <a:xfrm>
            <a:off x="8604448" y="1600200"/>
            <a:ext cx="82352" cy="100608"/>
          </a:xfrm>
        </p:spPr>
        <p:txBody>
          <a:bodyPr>
            <a:normAutofit fontScale="25000" lnSpcReduction="20000"/>
          </a:bodyPr>
          <a:lstStyle/>
          <a:p>
            <a:endParaRPr lang="pl-PL" dirty="0"/>
          </a:p>
        </p:txBody>
      </p:sp>
      <p:sp>
        <p:nvSpPr>
          <p:cNvPr id="5" name="Symbol zastępczy zawartości 4"/>
          <p:cNvSpPr>
            <a:spLocks noGrp="1"/>
          </p:cNvSpPr>
          <p:nvPr>
            <p:ph sz="quarter" idx="3"/>
          </p:nvPr>
        </p:nvSpPr>
        <p:spPr>
          <a:xfrm flipH="1">
            <a:off x="8686799" y="6080444"/>
            <a:ext cx="45719" cy="45719"/>
          </a:xfrm>
        </p:spPr>
        <p:txBody>
          <a:bodyPr>
            <a:normAutofit fontScale="25000" lnSpcReduction="20000"/>
          </a:bodyPr>
          <a:lstStyle/>
          <a:p>
            <a:endParaRPr lang="pl-PL" dirty="0"/>
          </a:p>
        </p:txBody>
      </p:sp>
      <p:sp>
        <p:nvSpPr>
          <p:cNvPr id="6" name="Symbol zastępczy numeru slajdu 5"/>
          <p:cNvSpPr>
            <a:spLocks noGrp="1"/>
          </p:cNvSpPr>
          <p:nvPr>
            <p:ph type="sldNum" sz="quarter" idx="12"/>
          </p:nvPr>
        </p:nvSpPr>
        <p:spPr/>
        <p:txBody>
          <a:bodyPr/>
          <a:lstStyle/>
          <a:p>
            <a:fld id="{1DFBDD2E-0A89-4F6F-B71E-D6B8232A8557}" type="slidenum">
              <a:rPr lang="pl-PL" altLang="pl-PL" smtClean="0"/>
              <a:pPr/>
              <a:t>6</a:t>
            </a:fld>
            <a:endParaRPr lang="pl-PL" altLang="pl-PL" dirty="0"/>
          </a:p>
        </p:txBody>
      </p:sp>
      <p:graphicFrame>
        <p:nvGraphicFramePr>
          <p:cNvPr id="20" name="Symbol zastępczy zawartości 19"/>
          <p:cNvGraphicFramePr>
            <a:graphicFrameLocks noGrp="1"/>
          </p:cNvGraphicFramePr>
          <p:nvPr>
            <p:ph sz="half" idx="1"/>
            <p:extLst>
              <p:ext uri="{D42A27DB-BD31-4B8C-83A1-F6EECF244321}">
                <p14:modId xmlns:p14="http://schemas.microsoft.com/office/powerpoint/2010/main" val="574499072"/>
              </p:ext>
            </p:extLst>
          </p:nvPr>
        </p:nvGraphicFramePr>
        <p:xfrm>
          <a:off x="457199" y="1600200"/>
          <a:ext cx="8229599" cy="49251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Obraz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57158" y="285728"/>
            <a:ext cx="822216" cy="935708"/>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331640" y="250031"/>
            <a:ext cx="7128792" cy="874713"/>
          </a:xfrm>
        </p:spPr>
        <p:txBody>
          <a:bodyPr>
            <a:normAutofit/>
          </a:bodyPr>
          <a:lstStyle/>
          <a:p>
            <a:pPr algn="ctr"/>
            <a:r>
              <a:rPr lang="pl-PL" altLang="pl-PL" sz="2800" b="1" dirty="0" smtClean="0"/>
              <a:t>Agregaty stacjonarne</a:t>
            </a:r>
            <a:endParaRPr lang="pl-PL" altLang="pl-PL" sz="2800" b="1" dirty="0"/>
          </a:p>
        </p:txBody>
      </p:sp>
      <p:sp>
        <p:nvSpPr>
          <p:cNvPr id="3080" name="Rectangle 8"/>
          <p:cNvSpPr>
            <a:spLocks noChangeArrowheads="1"/>
          </p:cNvSpPr>
          <p:nvPr/>
        </p:nvSpPr>
        <p:spPr bwMode="auto">
          <a:xfrm>
            <a:off x="272507" y="1636811"/>
            <a:ext cx="8287022" cy="103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rmAutofit/>
          </a:bodyPr>
          <a:lstStyle>
            <a:lvl1pPr indent="12700">
              <a:spcBef>
                <a:spcPct val="20000"/>
              </a:spcBef>
              <a:buChar char="•"/>
              <a:tabLst>
                <a:tab pos="182563" algn="l"/>
              </a:tabLst>
              <a:defRPr sz="3200">
                <a:solidFill>
                  <a:schemeClr val="tx1"/>
                </a:solidFill>
                <a:latin typeface="Arial" panose="020B0604020202020204" pitchFamily="34" charset="0"/>
              </a:defRPr>
            </a:lvl1pPr>
            <a:lvl2pPr marL="831850" indent="-285750">
              <a:spcBef>
                <a:spcPct val="20000"/>
              </a:spcBef>
              <a:buChar char="–"/>
              <a:tabLst>
                <a:tab pos="182563" algn="l"/>
              </a:tabLst>
              <a:defRPr sz="2800">
                <a:solidFill>
                  <a:schemeClr val="tx1"/>
                </a:solidFill>
                <a:latin typeface="Arial" panose="020B0604020202020204" pitchFamily="34" charset="0"/>
              </a:defRPr>
            </a:lvl2pPr>
            <a:lvl3pPr marL="1239838" indent="-228600">
              <a:spcBef>
                <a:spcPct val="20000"/>
              </a:spcBef>
              <a:buChar char="•"/>
              <a:tabLst>
                <a:tab pos="182563" algn="l"/>
              </a:tabLst>
              <a:defRPr sz="2400">
                <a:solidFill>
                  <a:schemeClr val="tx1"/>
                </a:solidFill>
                <a:latin typeface="Arial" panose="020B0604020202020204" pitchFamily="34" charset="0"/>
              </a:defRPr>
            </a:lvl3pPr>
            <a:lvl4pPr marL="1647825" indent="-228600">
              <a:spcBef>
                <a:spcPct val="20000"/>
              </a:spcBef>
              <a:buChar char="–"/>
              <a:tabLst>
                <a:tab pos="182563" algn="l"/>
              </a:tabLst>
              <a:defRPr sz="2000">
                <a:solidFill>
                  <a:schemeClr val="tx1"/>
                </a:solidFill>
                <a:latin typeface="Arial" panose="020B0604020202020204" pitchFamily="34" charset="0"/>
              </a:defRPr>
            </a:lvl4pPr>
            <a:lvl5pPr marL="2057400" indent="-228600">
              <a:spcBef>
                <a:spcPct val="20000"/>
              </a:spcBef>
              <a:buChar char="»"/>
              <a:tabLst>
                <a:tab pos="182563" algn="l"/>
              </a:tabLst>
              <a:defRPr sz="2000">
                <a:solidFill>
                  <a:schemeClr val="tx1"/>
                </a:solidFill>
                <a:latin typeface="Arial" panose="020B0604020202020204" pitchFamily="34" charset="0"/>
              </a:defRPr>
            </a:lvl5pPr>
            <a:lvl6pPr marL="2514600" indent="-228600" fontAlgn="base">
              <a:spcBef>
                <a:spcPct val="20000"/>
              </a:spcBef>
              <a:spcAft>
                <a:spcPct val="0"/>
              </a:spcAft>
              <a:buChar char="»"/>
              <a:tabLst>
                <a:tab pos="182563" algn="l"/>
              </a:tabLst>
              <a:defRPr sz="2000">
                <a:solidFill>
                  <a:schemeClr val="tx1"/>
                </a:solidFill>
                <a:latin typeface="Arial" panose="020B0604020202020204" pitchFamily="34" charset="0"/>
              </a:defRPr>
            </a:lvl6pPr>
            <a:lvl7pPr marL="2971800" indent="-228600" fontAlgn="base">
              <a:spcBef>
                <a:spcPct val="20000"/>
              </a:spcBef>
              <a:spcAft>
                <a:spcPct val="0"/>
              </a:spcAft>
              <a:buChar char="»"/>
              <a:tabLst>
                <a:tab pos="182563" algn="l"/>
              </a:tabLst>
              <a:defRPr sz="2000">
                <a:solidFill>
                  <a:schemeClr val="tx1"/>
                </a:solidFill>
                <a:latin typeface="Arial" panose="020B0604020202020204" pitchFamily="34" charset="0"/>
              </a:defRPr>
            </a:lvl7pPr>
            <a:lvl8pPr marL="3429000" indent="-228600" fontAlgn="base">
              <a:spcBef>
                <a:spcPct val="20000"/>
              </a:spcBef>
              <a:spcAft>
                <a:spcPct val="0"/>
              </a:spcAft>
              <a:buChar char="»"/>
              <a:tabLst>
                <a:tab pos="182563" algn="l"/>
              </a:tabLst>
              <a:defRPr sz="2000">
                <a:solidFill>
                  <a:schemeClr val="tx1"/>
                </a:solidFill>
                <a:latin typeface="Arial" panose="020B0604020202020204" pitchFamily="34" charset="0"/>
              </a:defRPr>
            </a:lvl8pPr>
            <a:lvl9pPr marL="3886200" indent="-228600" fontAlgn="base">
              <a:spcBef>
                <a:spcPct val="20000"/>
              </a:spcBef>
              <a:spcAft>
                <a:spcPct val="0"/>
              </a:spcAft>
              <a:buChar char="»"/>
              <a:tabLst>
                <a:tab pos="182563" algn="l"/>
              </a:tabLst>
              <a:defRPr sz="2000">
                <a:solidFill>
                  <a:schemeClr val="tx1"/>
                </a:solidFill>
                <a:latin typeface="Arial" panose="020B0604020202020204" pitchFamily="34" charset="0"/>
              </a:defRPr>
            </a:lvl9pPr>
          </a:lstStyle>
          <a:p>
            <a:pPr algn="just">
              <a:lnSpc>
                <a:spcPct val="80000"/>
              </a:lnSpc>
              <a:buFontTx/>
              <a:buNone/>
            </a:pPr>
            <a:endParaRPr lang="pl-PL" altLang="pl-PL" sz="2400" b="1" dirty="0"/>
          </a:p>
          <a:p>
            <a:pPr algn="just">
              <a:lnSpc>
                <a:spcPct val="80000"/>
              </a:lnSpc>
              <a:buFontTx/>
              <a:buNone/>
            </a:pPr>
            <a:endParaRPr lang="pl-PL" altLang="pl-PL" sz="2400" b="1" dirty="0"/>
          </a:p>
        </p:txBody>
      </p:sp>
      <p:sp>
        <p:nvSpPr>
          <p:cNvPr id="5" name="Symbol zastępczy numeru slajdu 4"/>
          <p:cNvSpPr>
            <a:spLocks noGrp="1" noChangeAspect="1"/>
          </p:cNvSpPr>
          <p:nvPr>
            <p:ph type="sldNum" sz="quarter" idx="12"/>
          </p:nvPr>
        </p:nvSpPr>
        <p:spPr>
          <a:xfrm>
            <a:off x="8559529" y="0"/>
            <a:ext cx="584471" cy="250031"/>
          </a:xfrm>
        </p:spPr>
        <p:txBody>
          <a:bodyPr/>
          <a:lstStyle/>
          <a:p>
            <a:r>
              <a:rPr lang="pl-PL" altLang="pl-PL" sz="1050" dirty="0" smtClean="0">
                <a:solidFill>
                  <a:schemeClr val="bg1"/>
                </a:solidFill>
                <a:latin typeface="Calibri" panose="020F0502020204030204" pitchFamily="34" charset="0"/>
              </a:rPr>
              <a:t>str. </a:t>
            </a:r>
            <a:fld id="{1DFBDD2E-0A89-4F6F-B71E-D6B8232A8557}" type="slidenum">
              <a:rPr lang="pl-PL" altLang="pl-PL" sz="1400" smtClean="0">
                <a:solidFill>
                  <a:schemeClr val="bg1"/>
                </a:solidFill>
                <a:latin typeface="Calibri" panose="020F0502020204030204" pitchFamily="34" charset="0"/>
              </a:rPr>
              <a:pPr/>
              <a:t>7</a:t>
            </a:fld>
            <a:endParaRPr lang="pl-PL" altLang="pl-PL" sz="2000" dirty="0">
              <a:solidFill>
                <a:schemeClr val="bg1"/>
              </a:solidFill>
              <a:latin typeface="Calibri" panose="020F0502020204030204" pitchFamily="34" charset="0"/>
            </a:endParaRPr>
          </a:p>
        </p:txBody>
      </p:sp>
      <p:sp>
        <p:nvSpPr>
          <p:cNvPr id="10" name="Symbol zastępczy zawartości 1"/>
          <p:cNvSpPr>
            <a:spLocks noGrp="1"/>
          </p:cNvSpPr>
          <p:nvPr>
            <p:ph sz="quarter" idx="2"/>
          </p:nvPr>
        </p:nvSpPr>
        <p:spPr>
          <a:xfrm>
            <a:off x="597391" y="1820300"/>
            <a:ext cx="8223081" cy="4849059"/>
          </a:xfrm>
        </p:spPr>
        <p:txBody>
          <a:bodyPr/>
          <a:lstStyle/>
          <a:p>
            <a:r>
              <a:rPr lang="pl-PL" dirty="0"/>
              <a:t>Agregaty </a:t>
            </a:r>
            <a:r>
              <a:rPr lang="pl-PL" dirty="0" smtClean="0"/>
              <a:t>stacjonarne </a:t>
            </a:r>
            <a:r>
              <a:rPr lang="pl-PL" dirty="0"/>
              <a:t>występują w obiektach, które ze względu na charakter użytkowania muszą posiadać zapasowe źródło energii elektrycznej, takich jak szpitale, obiekty użyteczności publicznej, straże pożarne, zakłady pracy pracujące w systemie ciągłym. Zasilają one stałą instalację elektryczną w obiektach. </a:t>
            </a:r>
            <a:endParaRPr lang="pl-PL" dirty="0">
              <a:latin typeface="Arial" panose="020B0604020202020204" pitchFamily="34" charset="0"/>
              <a:cs typeface="Arial" panose="020B0604020202020204" pitchFamily="34" charset="0"/>
            </a:endParaRPr>
          </a:p>
        </p:txBody>
      </p:sp>
      <p:pic>
        <p:nvPicPr>
          <p:cNvPr id="11" name="Obraz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439" y="254969"/>
            <a:ext cx="822216" cy="935708"/>
          </a:xfrm>
          <a:prstGeom prst="rect">
            <a:avLst/>
          </a:prstGeom>
        </p:spPr>
      </p:pic>
    </p:spTree>
    <p:extLst>
      <p:ext uri="{BB962C8B-B14F-4D97-AF65-F5344CB8AC3E}">
        <p14:creationId xmlns:p14="http://schemas.microsoft.com/office/powerpoint/2010/main" val="12823243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ymbol zastępczy zawartości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08519" y="1600200"/>
            <a:ext cx="4038600" cy="3340968"/>
          </a:xfrm>
        </p:spPr>
      </p:pic>
      <p:sp>
        <p:nvSpPr>
          <p:cNvPr id="7" name="Symbol zastępczy zawartości 6"/>
          <p:cNvSpPr>
            <a:spLocks noGrp="1"/>
          </p:cNvSpPr>
          <p:nvPr>
            <p:ph sz="quarter" idx="2"/>
          </p:nvPr>
        </p:nvSpPr>
        <p:spPr>
          <a:xfrm>
            <a:off x="5241572" y="6088335"/>
            <a:ext cx="3390528" cy="313780"/>
          </a:xfrm>
        </p:spPr>
        <p:txBody>
          <a:bodyPr>
            <a:normAutofit lnSpcReduction="10000"/>
          </a:bodyPr>
          <a:lstStyle/>
          <a:p>
            <a:pPr marL="118872" indent="0">
              <a:buNone/>
            </a:pPr>
            <a:r>
              <a:rPr lang="pl-PL" sz="1000" dirty="0" smtClean="0"/>
              <a:t>Fot. </a:t>
            </a:r>
            <a:r>
              <a:rPr lang="pl-PL" sz="1200" dirty="0" smtClean="0"/>
              <a:t>4</a:t>
            </a:r>
            <a:endParaRPr lang="pl-PL" sz="1000" dirty="0" smtClean="0"/>
          </a:p>
          <a:p>
            <a:pPr marL="118872" indent="0">
              <a:buNone/>
            </a:pPr>
            <a:endParaRPr lang="pl-PL" sz="1000" dirty="0"/>
          </a:p>
        </p:txBody>
      </p:sp>
      <p:sp>
        <p:nvSpPr>
          <p:cNvPr id="8" name="Symbol zastępczy zawartości 7"/>
          <p:cNvSpPr>
            <a:spLocks noGrp="1"/>
          </p:cNvSpPr>
          <p:nvPr>
            <p:ph sz="quarter" idx="3"/>
          </p:nvPr>
        </p:nvSpPr>
        <p:spPr>
          <a:xfrm>
            <a:off x="508519" y="4941168"/>
            <a:ext cx="4038600" cy="1112987"/>
          </a:xfrm>
        </p:spPr>
        <p:txBody>
          <a:bodyPr>
            <a:normAutofit/>
          </a:bodyPr>
          <a:lstStyle/>
          <a:p>
            <a:pPr marL="118872" indent="0">
              <a:buNone/>
            </a:pPr>
            <a:r>
              <a:rPr lang="pl-PL" sz="1000" dirty="0" smtClean="0"/>
              <a:t>Fot. </a:t>
            </a:r>
            <a:r>
              <a:rPr lang="pl-PL" sz="1200" dirty="0" smtClean="0"/>
              <a:t>3</a:t>
            </a:r>
            <a:endParaRPr lang="pl-PL" sz="1000" dirty="0"/>
          </a:p>
        </p:txBody>
      </p:sp>
      <p:sp>
        <p:nvSpPr>
          <p:cNvPr id="4" name="Symbol zastępczy numeru slajdu 3"/>
          <p:cNvSpPr>
            <a:spLocks noGrp="1"/>
          </p:cNvSpPr>
          <p:nvPr>
            <p:ph type="sldNum" sz="quarter" idx="12"/>
          </p:nvPr>
        </p:nvSpPr>
        <p:spPr/>
        <p:txBody>
          <a:bodyPr/>
          <a:lstStyle/>
          <a:p>
            <a:fld id="{4E95344C-304B-466D-A3FF-655A3294CEC8}" type="slidenum">
              <a:rPr lang="pl-PL" smtClean="0"/>
              <a:pPr/>
              <a:t>8</a:t>
            </a:fld>
            <a:endParaRPr lang="pl-PL"/>
          </a:p>
        </p:txBody>
      </p:sp>
      <p:pic>
        <p:nvPicPr>
          <p:cNvPr id="9" name="Obraz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4008" y="3284984"/>
            <a:ext cx="3822752" cy="2803351"/>
          </a:xfrm>
          <a:prstGeom prst="rect">
            <a:avLst/>
          </a:prstGeom>
        </p:spPr>
      </p:pic>
      <p:pic>
        <p:nvPicPr>
          <p:cNvPr id="10" name="Obraz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2439" y="254969"/>
            <a:ext cx="822216" cy="935708"/>
          </a:xfrm>
          <a:prstGeom prst="rect">
            <a:avLst/>
          </a:prstGeom>
        </p:spPr>
      </p:pic>
      <p:sp>
        <p:nvSpPr>
          <p:cNvPr id="11" name="Rectangle 2"/>
          <p:cNvSpPr>
            <a:spLocks noGrp="1" noChangeArrowheads="1"/>
          </p:cNvSpPr>
          <p:nvPr>
            <p:ph type="title"/>
          </p:nvPr>
        </p:nvSpPr>
        <p:spPr>
          <a:xfrm>
            <a:off x="1331640" y="250031"/>
            <a:ext cx="7128792" cy="874713"/>
          </a:xfrm>
        </p:spPr>
        <p:txBody>
          <a:bodyPr>
            <a:normAutofit/>
          </a:bodyPr>
          <a:lstStyle/>
          <a:p>
            <a:pPr algn="ctr"/>
            <a:r>
              <a:rPr lang="pl-PL" altLang="pl-PL" sz="2800" b="1" dirty="0" smtClean="0"/>
              <a:t>Agregaty stacjonarne</a:t>
            </a:r>
            <a:endParaRPr lang="pl-PL" altLang="pl-PL" sz="2800" b="1" dirty="0"/>
          </a:p>
        </p:txBody>
      </p:sp>
    </p:spTree>
    <p:extLst>
      <p:ext uri="{BB962C8B-B14F-4D97-AF65-F5344CB8AC3E}">
        <p14:creationId xmlns:p14="http://schemas.microsoft.com/office/powerpoint/2010/main" val="17944588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ytuł 7"/>
          <p:cNvSpPr>
            <a:spLocks noGrp="1"/>
          </p:cNvSpPr>
          <p:nvPr>
            <p:ph type="title"/>
          </p:nvPr>
        </p:nvSpPr>
        <p:spPr/>
        <p:txBody>
          <a:bodyPr>
            <a:normAutofit/>
          </a:bodyPr>
          <a:lstStyle/>
          <a:p>
            <a:pPr algn="ctr"/>
            <a:r>
              <a:rPr lang="pl-PL" sz="2400" dirty="0" smtClean="0"/>
              <a:t>Agregaty mobilne</a:t>
            </a:r>
            <a:endParaRPr lang="pl-PL" sz="2400" dirty="0"/>
          </a:p>
        </p:txBody>
      </p:sp>
      <p:sp>
        <p:nvSpPr>
          <p:cNvPr id="3" name="Symbol zastępczy zawartości 2"/>
          <p:cNvSpPr>
            <a:spLocks noGrp="1"/>
          </p:cNvSpPr>
          <p:nvPr>
            <p:ph idx="1"/>
          </p:nvPr>
        </p:nvSpPr>
        <p:spPr/>
        <p:txBody>
          <a:bodyPr/>
          <a:lstStyle/>
          <a:p>
            <a:r>
              <a:rPr lang="pl-PL" dirty="0"/>
              <a:t>Agregaty mobilne są to urządzenia do wytwarzania energii elektrycznej, które w zależności od potrzeb przemieszcza się w dowolne miejsce pracy. Zasilają one instalacje ruchome lub awaryjnie instalacje stałe. </a:t>
            </a:r>
          </a:p>
        </p:txBody>
      </p:sp>
      <p:sp>
        <p:nvSpPr>
          <p:cNvPr id="4" name="Symbol zastępczy numeru slajdu 3"/>
          <p:cNvSpPr>
            <a:spLocks noGrp="1"/>
          </p:cNvSpPr>
          <p:nvPr>
            <p:ph type="sldNum" sz="quarter" idx="12"/>
          </p:nvPr>
        </p:nvSpPr>
        <p:spPr/>
        <p:txBody>
          <a:bodyPr/>
          <a:lstStyle/>
          <a:p>
            <a:fld id="{4E95344C-304B-466D-A3FF-655A3294CEC8}" type="slidenum">
              <a:rPr lang="pl-PL" smtClean="0"/>
              <a:pPr/>
              <a:t>9</a:t>
            </a:fld>
            <a:endParaRPr lang="pl-PL"/>
          </a:p>
        </p:txBody>
      </p:sp>
      <p:pic>
        <p:nvPicPr>
          <p:cNvPr id="5" name="Obraz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439" y="254969"/>
            <a:ext cx="822216" cy="935708"/>
          </a:xfrm>
          <a:prstGeom prst="rect">
            <a:avLst/>
          </a:prstGeom>
        </p:spPr>
      </p:pic>
    </p:spTree>
    <p:extLst>
      <p:ext uri="{BB962C8B-B14F-4D97-AF65-F5344CB8AC3E}">
        <p14:creationId xmlns:p14="http://schemas.microsoft.com/office/powerpoint/2010/main" val="363150437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ł">
  <a:themeElements>
    <a:clrScheme name="Moduł">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ł">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ł">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2345</TotalTime>
  <Words>1971</Words>
  <Application>Microsoft Office PowerPoint</Application>
  <PresentationFormat>Pokaz na ekranie (4:3)</PresentationFormat>
  <Paragraphs>320</Paragraphs>
  <Slides>44</Slides>
  <Notes>7</Notes>
  <HiddenSlides>0</HiddenSlides>
  <MMClips>0</MMClips>
  <ScaleCrop>false</ScaleCrop>
  <HeadingPairs>
    <vt:vector size="6" baseType="variant">
      <vt:variant>
        <vt:lpstr>Używane czcionki</vt:lpstr>
      </vt:variant>
      <vt:variant>
        <vt:i4>7</vt:i4>
      </vt:variant>
      <vt:variant>
        <vt:lpstr>Motyw</vt:lpstr>
      </vt:variant>
      <vt:variant>
        <vt:i4>1</vt:i4>
      </vt:variant>
      <vt:variant>
        <vt:lpstr>Tytuły slajdów</vt:lpstr>
      </vt:variant>
      <vt:variant>
        <vt:i4>44</vt:i4>
      </vt:variant>
    </vt:vector>
  </HeadingPairs>
  <TitlesOfParts>
    <vt:vector size="52" baseType="lpstr">
      <vt:lpstr>Arial</vt:lpstr>
      <vt:lpstr>Arial Black</vt:lpstr>
      <vt:lpstr>Calibri</vt:lpstr>
      <vt:lpstr>Corbel</vt:lpstr>
      <vt:lpstr>Wingdings</vt:lpstr>
      <vt:lpstr>Wingdings 2</vt:lpstr>
      <vt:lpstr>Wingdings 3</vt:lpstr>
      <vt:lpstr>Moduł</vt:lpstr>
      <vt:lpstr>TEMAT 8:  Agregaty prądotwórcze i oddymiające</vt:lpstr>
      <vt:lpstr>MATERIAŁ NAUCZANIA</vt:lpstr>
      <vt:lpstr>Prezentacja programu PowerPoint</vt:lpstr>
      <vt:lpstr>Przeznaczenie i rodzaje agregatów     prądotwórczych </vt:lpstr>
      <vt:lpstr>Prezentacja programu PowerPoint</vt:lpstr>
      <vt:lpstr>Podział agregatów prądotwórczych</vt:lpstr>
      <vt:lpstr>Agregaty stacjonarne</vt:lpstr>
      <vt:lpstr>Agregaty stacjonarne</vt:lpstr>
      <vt:lpstr>Agregaty mobilne</vt:lpstr>
      <vt:lpstr>Agregaty przenośne</vt:lpstr>
      <vt:lpstr>Agregaty przewoźne</vt:lpstr>
      <vt:lpstr>Budowa agregatu prądotwórczego</vt:lpstr>
      <vt:lpstr>Budowa agregatu prądotwórczego</vt:lpstr>
      <vt:lpstr>Budowa agregatu prądotwórczego</vt:lpstr>
      <vt:lpstr>Stopień ochrony urządzeń elektrycznych przed porażeniem IP</vt:lpstr>
      <vt:lpstr>IP</vt:lpstr>
      <vt:lpstr>Wskazówki dla użytkownika </vt:lpstr>
      <vt:lpstr>Podstawowa obsługa agregatów prądotwórczych </vt:lpstr>
      <vt:lpstr>Podstawowa obsługa agregatów prądotwórczych </vt:lpstr>
      <vt:lpstr>Podstawowa obsługa agregatów prądotwórczych </vt:lpstr>
      <vt:lpstr>Podstawowa obsługa agregatów prądotwórczych </vt:lpstr>
      <vt:lpstr>Podstawowa obsługa agregatów prądotwórczych </vt:lpstr>
      <vt:lpstr>Przeznaczenie i rodzaje agregatów oddymiających</vt:lpstr>
      <vt:lpstr>Przeznaczenie i rodzaje agregatów oddymiających</vt:lpstr>
      <vt:lpstr>Prezentacja programu PowerPoint</vt:lpstr>
      <vt:lpstr>Prezentacja programu PowerPoint</vt:lpstr>
      <vt:lpstr>Wentylacja nadciśnieniowa i grawitacyjna</vt:lpstr>
      <vt:lpstr>Podział agregatów oddymiających</vt:lpstr>
      <vt:lpstr>Agregaty z napędem spalinowym bezpośrednim</vt:lpstr>
      <vt:lpstr>Prezentacja programu PowerPoint</vt:lpstr>
      <vt:lpstr>Agregat z napędem spalinowym pośrednim</vt:lpstr>
      <vt:lpstr>Prezentacja programu PowerPoint</vt:lpstr>
      <vt:lpstr>Prezentacja programu PowerPoint</vt:lpstr>
      <vt:lpstr>Agregaty z napędem elektrycznym</vt:lpstr>
      <vt:lpstr>Prezentacja programu PowerPoint</vt:lpstr>
      <vt:lpstr>Prezentacja programu PowerPoint</vt:lpstr>
      <vt:lpstr>Duże agregaty</vt:lpstr>
      <vt:lpstr>Prezentacja programu PowerPoint</vt:lpstr>
      <vt:lpstr>Agregat wyciszony</vt:lpstr>
      <vt:lpstr>Agregat kombinowany ssąco-tłoczący</vt:lpstr>
      <vt:lpstr>Prezentacja programu PowerPoint</vt:lpstr>
      <vt:lpstr>BIBLIOGRAFIA</vt:lpstr>
      <vt:lpstr>INDEKS MATERIAŁÓW POBRANYCH Z INTERNETU</vt:lpstr>
      <vt:lpstr>INDEKS MATERIAŁÓW POBRANYCH Z INTERNETU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godles</dc:creator>
  <cp:lastModifiedBy>Marek E</cp:lastModifiedBy>
  <cp:revision>252</cp:revision>
  <dcterms:created xsi:type="dcterms:W3CDTF">2014-03-01T12:20:49Z</dcterms:created>
  <dcterms:modified xsi:type="dcterms:W3CDTF">2016-06-01T10:52:17Z</dcterms:modified>
</cp:coreProperties>
</file>