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body>
    <w:p w14:paraId="62B36951" w14:textId="0C7CC2AD" w:rsidR="00B5714F" w:rsidRPr="004B7B38" w:rsidRDefault="00B5714F" w:rsidP="00B5714F">
      <w:pPr>
        <w:pStyle w:val="TEKSTZacznikido"/>
        <w:spacing w:after="0"/>
        <w:ind w:left="0" w:firstLine="6804"/>
        <w:rPr>
          <w:rFonts w:cs="Times New Roman"/>
          <w:sz w:val="20"/>
        </w:rPr>
      </w:pPr>
      <w:r w:rsidRPr="004B7B38">
        <w:rPr>
          <w:rFonts w:cs="Times New Roman"/>
          <w:sz w:val="20"/>
        </w:rPr>
        <w:t>Z</w:t>
      </w:r>
      <w:r>
        <w:rPr>
          <w:rFonts w:cs="Times New Roman"/>
          <w:sz w:val="20"/>
        </w:rPr>
        <w:t>ał</w:t>
      </w:r>
      <w:r w:rsidRPr="004B7B38">
        <w:rPr>
          <w:rFonts w:cs="Times New Roman"/>
          <w:sz w:val="20"/>
        </w:rPr>
        <w:t xml:space="preserve">ącznik </w:t>
      </w:r>
      <w:r w:rsidR="00D86579">
        <w:rPr>
          <w:rFonts w:cs="Times New Roman"/>
          <w:sz w:val="20"/>
        </w:rPr>
        <w:t xml:space="preserve">nr 1 </w:t>
      </w:r>
      <w:r w:rsidRPr="004B7B38">
        <w:rPr>
          <w:rFonts w:cs="Times New Roman"/>
          <w:sz w:val="20"/>
        </w:rPr>
        <w:t xml:space="preserve">do procedury </w:t>
      </w:r>
    </w:p>
    <w:p w14:paraId="17DC2245" w14:textId="11410E67" w:rsidR="00B5714F" w:rsidRPr="004B7B38" w:rsidRDefault="00B5714F" w:rsidP="00B5714F">
      <w:pPr>
        <w:pStyle w:val="TEKSTZacznikido"/>
        <w:spacing w:after="0"/>
        <w:ind w:left="0" w:firstLine="6804"/>
        <w:rPr>
          <w:rFonts w:cs="Times New Roman"/>
          <w:sz w:val="20"/>
        </w:rPr>
      </w:pPr>
      <w:r w:rsidRPr="004B7B38">
        <w:rPr>
          <w:rFonts w:cs="Times New Roman"/>
          <w:sz w:val="20"/>
        </w:rPr>
        <w:t>z</w:t>
      </w:r>
      <w:r>
        <w:rPr>
          <w:rFonts w:cs="Times New Roman"/>
          <w:sz w:val="20"/>
        </w:rPr>
        <w:t>g</w:t>
      </w:r>
      <w:r w:rsidRPr="004B7B38">
        <w:rPr>
          <w:rFonts w:cs="Times New Roman"/>
          <w:sz w:val="20"/>
        </w:rPr>
        <w:t>łoszeń wewnętrznych</w:t>
      </w:r>
    </w:p>
    <w:p w14:paraId="731B5C5F" w14:textId="77777777" w:rsidR="00B5714F" w:rsidRDefault="00B5714F" w:rsidP="00B5714F">
      <w:pPr>
        <w:keepNext/>
        <w:ind w:left="9180" w:firstLine="170"/>
        <w:jc w:val="center"/>
        <w:rPr>
          <w:rFonts w:ascii="Times" w:eastAsia="Times New Roman" w:hAnsi="Times"/>
          <w:caps/>
          <w:kern w:val="24"/>
          <w:sz w:val="16"/>
          <w:szCs w:val="16"/>
        </w:rPr>
      </w:pPr>
    </w:p>
    <w:p w14:paraId="7BB3A843" w14:textId="77777777" w:rsidR="00B5714F" w:rsidRDefault="00B5714F" w:rsidP="00B5714F">
      <w:pPr>
        <w:keepNext/>
        <w:ind w:left="9180" w:firstLine="170"/>
        <w:rPr>
          <w:rFonts w:ascii="Times" w:eastAsia="Times New Roman" w:hAnsi="Times"/>
          <w:caps/>
          <w:kern w:val="24"/>
          <w:sz w:val="16"/>
          <w:szCs w:val="16"/>
        </w:rPr>
      </w:pPr>
    </w:p>
    <w:p w14:paraId="364B0701" w14:textId="77777777" w:rsidR="00B5714F" w:rsidRPr="00010B4D" w:rsidRDefault="00B5714F" w:rsidP="00B5714F">
      <w:pPr>
        <w:keepNext/>
        <w:spacing w:before="120"/>
        <w:jc w:val="center"/>
        <w:rPr>
          <w:rFonts w:eastAsia="Times New Roman" w:cs="Times New Roman"/>
          <w:caps/>
          <w:kern w:val="24"/>
          <w:sz w:val="22"/>
          <w:szCs w:val="22"/>
        </w:rPr>
      </w:pPr>
      <w:r w:rsidRPr="00010B4D">
        <w:rPr>
          <w:rFonts w:eastAsia="Times New Roman" w:cs="Times New Roman"/>
          <w:caps/>
          <w:kern w:val="24"/>
          <w:sz w:val="22"/>
          <w:szCs w:val="22"/>
        </w:rPr>
        <w:t>WZÓR</w:t>
      </w:r>
    </w:p>
    <w:p w14:paraId="77588428" w14:textId="77777777" w:rsidR="00B5714F" w:rsidRPr="00010B4D" w:rsidRDefault="00B5714F" w:rsidP="00B5714F">
      <w:pPr>
        <w:keepNext/>
        <w:spacing w:before="120"/>
        <w:jc w:val="center"/>
        <w:rPr>
          <w:rFonts w:eastAsia="Times New Roman" w:cs="Times New Roman"/>
          <w:b/>
          <w:bCs/>
          <w:caps/>
          <w:kern w:val="24"/>
          <w:sz w:val="22"/>
          <w:szCs w:val="22"/>
        </w:rPr>
      </w:pPr>
      <w:r w:rsidRPr="00010B4D">
        <w:rPr>
          <w:rFonts w:eastAsia="Times New Roman" w:cs="Times New Roman"/>
          <w:b/>
          <w:bCs/>
          <w:caps/>
          <w:kern w:val="24"/>
          <w:sz w:val="22"/>
          <w:szCs w:val="22"/>
        </w:rPr>
        <w:t>FORMULARZ zgłoszenia NARUSZENIA PRAWA*</w:t>
      </w:r>
    </w:p>
    <w:p w14:paraId="19D2E7B9" w14:textId="77777777" w:rsidR="00B5714F" w:rsidRDefault="00B5714F" w:rsidP="00B5714F">
      <w:pPr>
        <w:jc w:val="both"/>
        <w:rPr>
          <w:rFonts w:eastAsia="Times New Roman"/>
          <w:i/>
        </w:rPr>
      </w:pPr>
    </w:p>
    <w:p w14:paraId="4B105AFB" w14:textId="6C2D7D5A" w:rsidR="00B5714F" w:rsidRPr="00672738" w:rsidRDefault="00B5714F" w:rsidP="00B5714F">
      <w:pPr>
        <w:spacing w:line="276" w:lineRule="auto"/>
        <w:jc w:val="both"/>
        <w:rPr>
          <w:rFonts w:eastAsia="Times New Roman" w:cs="Times New Roman"/>
          <w:iCs/>
          <w:sz w:val="22"/>
          <w:szCs w:val="22"/>
        </w:rPr>
      </w:pPr>
      <w:r w:rsidRPr="000D3E72">
        <w:rPr>
          <w:rFonts w:eastAsia="Times New Roman" w:cs="Times New Roman"/>
          <w:iCs/>
          <w:sz w:val="22"/>
          <w:szCs w:val="22"/>
        </w:rPr>
        <w:t xml:space="preserve">Formularz służy zgłaszaniu naruszenia prawa </w:t>
      </w:r>
      <w:r w:rsidRPr="00672738">
        <w:rPr>
          <w:rFonts w:eastAsia="Times New Roman" w:cs="Times New Roman"/>
          <w:iCs/>
          <w:sz w:val="22"/>
          <w:szCs w:val="22"/>
        </w:rPr>
        <w:t xml:space="preserve">w </w:t>
      </w:r>
      <w:r w:rsidRPr="00672738">
        <w:rPr>
          <w:rFonts w:cs="Times New Roman"/>
          <w:iCs/>
          <w:sz w:val="22"/>
          <w:szCs w:val="22"/>
        </w:rPr>
        <w:t xml:space="preserve">Powiatowej Stacji Sanitarno-Epidemiologicznej </w:t>
      </w:r>
      <w:r w:rsidR="00912631">
        <w:rPr>
          <w:rFonts w:cs="Times New Roman"/>
          <w:iCs/>
          <w:sz w:val="22"/>
          <w:szCs w:val="22"/>
        </w:rPr>
        <w:br/>
      </w:r>
      <w:r w:rsidR="00912631" w:rsidRPr="00672738">
        <w:rPr>
          <w:rFonts w:cs="Times New Roman"/>
          <w:iCs/>
          <w:sz w:val="22"/>
          <w:szCs w:val="22"/>
        </w:rPr>
        <w:t>w</w:t>
      </w:r>
      <w:r w:rsidR="00912631">
        <w:rPr>
          <w:rFonts w:cs="Times New Roman"/>
          <w:iCs/>
          <w:sz w:val="22"/>
          <w:szCs w:val="22"/>
        </w:rPr>
        <w:t xml:space="preserve"> Czarnkowie</w:t>
      </w:r>
      <w:r w:rsidRPr="00672738">
        <w:rPr>
          <w:rFonts w:eastAsia="Times New Roman" w:cs="Times New Roman"/>
          <w:iCs/>
          <w:sz w:val="22"/>
          <w:szCs w:val="22"/>
        </w:rPr>
        <w:t>.</w:t>
      </w:r>
    </w:p>
    <w:p w14:paraId="4D7F208E" w14:textId="77777777" w:rsidR="00B5714F" w:rsidRPr="000D3E72" w:rsidRDefault="00B5714F" w:rsidP="00B5714F">
      <w:pPr>
        <w:spacing w:line="276" w:lineRule="auto"/>
        <w:jc w:val="both"/>
        <w:rPr>
          <w:rFonts w:eastAsia="Times New Roman" w:cs="Times New Roman"/>
          <w:i/>
          <w:sz w:val="22"/>
          <w:szCs w:val="22"/>
        </w:rPr>
      </w:pPr>
      <w:r w:rsidRPr="000D3E72">
        <w:rPr>
          <w:rFonts w:eastAsia="Times New Roman" w:cs="Times New Roman"/>
          <w:i/>
          <w:sz w:val="22"/>
          <w:szCs w:val="22"/>
        </w:rPr>
        <w:t xml:space="preserve">Podane informacje są objęte zasadą poufności. </w:t>
      </w:r>
    </w:p>
    <w:p w14:paraId="2110CB78" w14:textId="77777777" w:rsidR="00B5714F" w:rsidRPr="000D3E72" w:rsidRDefault="00B5714F" w:rsidP="00B5714F">
      <w:pPr>
        <w:suppressAutoHyphens/>
        <w:spacing w:line="276" w:lineRule="auto"/>
        <w:jc w:val="both"/>
        <w:rPr>
          <w:rFonts w:eastAsia="Times New Roman" w:cs="Times New Roman"/>
          <w:i/>
          <w:sz w:val="22"/>
          <w:szCs w:val="22"/>
        </w:rPr>
      </w:pPr>
    </w:p>
    <w:p w14:paraId="1C5A72F1" w14:textId="77777777" w:rsidR="00B5714F" w:rsidRPr="000D3E72" w:rsidRDefault="00B5714F" w:rsidP="00B5714F">
      <w:pPr>
        <w:suppressAutoHyphens/>
        <w:spacing w:line="276" w:lineRule="auto"/>
        <w:jc w:val="both"/>
        <w:rPr>
          <w:rFonts w:eastAsia="Times New Roman" w:cs="Times New Roman"/>
          <w:bCs/>
          <w:sz w:val="22"/>
          <w:szCs w:val="22"/>
        </w:rPr>
      </w:pPr>
      <w:r w:rsidRPr="000D3E72">
        <w:rPr>
          <w:rFonts w:eastAsia="Times New Roman" w:cs="Times New Roman"/>
          <w:bCs/>
          <w:sz w:val="22"/>
          <w:szCs w:val="22"/>
        </w:rPr>
        <w:t xml:space="preserve">Wypełnij formularz zgodnie z informacjami poniżej. Zgłoszenie może dotyczyć dokonanych naruszeń lub takich, których nie popełniono, ale istnieje bardzo duże ryzyko ich wystąpienia lub prób ukrycia naruszeń. </w:t>
      </w:r>
    </w:p>
    <w:p w14:paraId="54F851CE" w14:textId="08D84721" w:rsidR="00B5714F" w:rsidRPr="000D3E72" w:rsidRDefault="00B5714F" w:rsidP="00B5714F">
      <w:pPr>
        <w:pStyle w:val="PKTpunkt"/>
        <w:spacing w:line="276" w:lineRule="auto"/>
        <w:rPr>
          <w:rFonts w:ascii="Times New Roman" w:hAnsi="Times New Roman" w:cs="Times New Roman"/>
          <w:sz w:val="22"/>
          <w:szCs w:val="22"/>
        </w:rPr>
      </w:pPr>
      <w:r w:rsidRPr="000D3E72">
        <w:rPr>
          <w:rFonts w:ascii="Times New Roman" w:hAnsi="Times New Roman" w:cs="Times New Roman"/>
          <w:sz w:val="22"/>
          <w:szCs w:val="22"/>
        </w:rPr>
        <w:t>*</w:t>
      </w:r>
      <w:r w:rsidRPr="000D3E72">
        <w:rPr>
          <w:rFonts w:ascii="Times New Roman" w:hAnsi="Times New Roman" w:cs="Times New Roman"/>
          <w:sz w:val="22"/>
          <w:szCs w:val="22"/>
        </w:rPr>
        <w:tab/>
        <w:t xml:space="preserve">Należy wziąć pod uwagę, że zgodnie z art. 57 ustawy z dnia 14 czerwca 2024 r. o ochronie sygnalistów (Dz. U. poz. 928) „kto dokonuje zgłoszenia lub ujawnienia publicznego, wiedząc, </w:t>
      </w:r>
      <w:r w:rsidR="00912631" w:rsidRPr="000D3E72">
        <w:rPr>
          <w:rFonts w:ascii="Times New Roman" w:hAnsi="Times New Roman" w:cs="Times New Roman"/>
          <w:sz w:val="22"/>
          <w:szCs w:val="22"/>
        </w:rPr>
        <w:t>że</w:t>
      </w:r>
      <w:r w:rsidR="00912631">
        <w:rPr>
          <w:rFonts w:ascii="Times New Roman" w:hAnsi="Times New Roman" w:cs="Times New Roman"/>
          <w:sz w:val="22"/>
          <w:szCs w:val="22"/>
        </w:rPr>
        <w:t xml:space="preserve"> do</w:t>
      </w:r>
      <w:r w:rsidRPr="000D3E72">
        <w:rPr>
          <w:rFonts w:ascii="Times New Roman" w:hAnsi="Times New Roman" w:cs="Times New Roman"/>
          <w:sz w:val="22"/>
          <w:szCs w:val="22"/>
        </w:rPr>
        <w:t xml:space="preserve"> naruszenia prawa nie doszło podlega grzywnie, karze ograniczenia wolności </w:t>
      </w:r>
      <w:r w:rsidR="00B05D62">
        <w:rPr>
          <w:rFonts w:ascii="Times New Roman" w:hAnsi="Times New Roman" w:cs="Times New Roman"/>
          <w:sz w:val="22"/>
          <w:szCs w:val="22"/>
        </w:rPr>
        <w:br/>
      </w:r>
      <w:r w:rsidRPr="000D3E72">
        <w:rPr>
          <w:rFonts w:ascii="Times New Roman" w:hAnsi="Times New Roman" w:cs="Times New Roman"/>
          <w:sz w:val="22"/>
          <w:szCs w:val="22"/>
        </w:rPr>
        <w:t xml:space="preserve">lub pozbawienia wolności do lat 2.”  </w:t>
      </w:r>
    </w:p>
    <w:p w14:paraId="556725E6" w14:textId="77777777" w:rsidR="00B5714F" w:rsidRPr="008C0DB8" w:rsidRDefault="00B5714F" w:rsidP="00B5714F">
      <w:pPr>
        <w:suppressAutoHyphens/>
        <w:jc w:val="both"/>
        <w:rPr>
          <w:rFonts w:eastAsia="Times New Roman"/>
        </w:rPr>
      </w:pPr>
    </w:p>
    <w:tbl>
      <w:tblPr>
        <w:tblStyle w:val="Tabela-Siatka"/>
        <w:tblW w:w="0" w:type="auto"/>
        <w:tblLook w:val="04A0" w:firstRow="1" w:lastRow="0" w:firstColumn="1" w:lastColumn="0" w:noHBand="0" w:noVBand="1"/>
      </w:tblPr>
      <w:tblGrid>
        <w:gridCol w:w="9044"/>
      </w:tblGrid>
      <w:tr w:rsidR="00B5714F" w:rsidRPr="0040136E" w14:paraId="52881861" w14:textId="77777777" w:rsidTr="00FE0C52">
        <w:tc>
          <w:tcPr>
            <w:tcW w:w="9044" w:type="dxa"/>
            <w:shd w:val="clear" w:color="auto" w:fill="F2F2F2" w:themeFill="background1" w:themeFillShade="F2"/>
          </w:tcPr>
          <w:p w14:paraId="7125CF21" w14:textId="77777777" w:rsidR="00B5714F" w:rsidRPr="0040136E" w:rsidRDefault="00B5714F" w:rsidP="00137C47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before="120" w:after="120" w:line="240" w:lineRule="auto"/>
              <w:ind w:left="357" w:hanging="357"/>
              <w:jc w:val="both"/>
              <w:rPr>
                <w:rFonts w:ascii="Times New Roman" w:hAnsi="Times New Roman" w:cs="Arial"/>
                <w:b/>
                <w:bCs/>
                <w:sz w:val="20"/>
                <w:szCs w:val="20"/>
              </w:rPr>
            </w:pPr>
            <w:r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t>Osoba składająca zgłoszenie</w:t>
            </w:r>
            <w:r>
              <w:rPr>
                <w:rStyle w:val="Odwoanieprzypisudolnego"/>
                <w:rFonts w:ascii="Times New Roman" w:hAnsi="Times New Roman" w:cs="Arial"/>
                <w:b/>
                <w:bCs/>
                <w:sz w:val="20"/>
                <w:szCs w:val="20"/>
              </w:rPr>
              <w:footnoteReference w:id="1"/>
            </w:r>
          </w:p>
        </w:tc>
      </w:tr>
      <w:tr w:rsidR="00B5714F" w:rsidRPr="0040136E" w14:paraId="4E548285" w14:textId="77777777" w:rsidTr="00FE0C52">
        <w:tc>
          <w:tcPr>
            <w:tcW w:w="9044" w:type="dxa"/>
          </w:tcPr>
          <w:p w14:paraId="4A1C1096" w14:textId="77777777" w:rsidR="00B5714F" w:rsidRPr="0040136E" w:rsidRDefault="00B5714F" w:rsidP="00FE0C52">
            <w:pPr>
              <w:contextualSpacing/>
              <w:jc w:val="both"/>
              <w:rPr>
                <w:sz w:val="20"/>
              </w:rPr>
            </w:pPr>
            <w:r w:rsidRPr="0040136E">
              <w:rPr>
                <w:sz w:val="20"/>
              </w:rPr>
              <w:t xml:space="preserve">Imię i nazwisko: </w:t>
            </w:r>
            <w:sdt>
              <w:sdtPr>
                <w:rPr>
                  <w:sz w:val="20"/>
                </w:rPr>
                <w:id w:val="1502076139"/>
                <w:placeholder>
                  <w:docPart w:val="53524D92BADF43778BDA6D2C100BEB6B"/>
                </w:placeholder>
                <w:showingPlcHdr/>
                <w:text/>
              </w:sdtPr>
              <w:sdtContent>
                <w:r w:rsidRPr="0040136E">
                  <w:rPr>
                    <w:rStyle w:val="Tekstzastpczy"/>
                    <w:sz w:val="20"/>
                  </w:rPr>
                  <w:t>Wpisz tutaj</w:t>
                </w:r>
              </w:sdtContent>
            </w:sdt>
          </w:p>
          <w:p w14:paraId="31B5320B" w14:textId="77777777" w:rsidR="00B5714F" w:rsidRDefault="00B5714F" w:rsidP="00FE0C52">
            <w:pPr>
              <w:contextualSpacing/>
              <w:jc w:val="both"/>
              <w:rPr>
                <w:iCs/>
                <w:sz w:val="20"/>
              </w:rPr>
            </w:pPr>
          </w:p>
          <w:p w14:paraId="0F4DAAE3" w14:textId="77777777" w:rsidR="00B5714F" w:rsidRPr="0040136E" w:rsidRDefault="00B5714F" w:rsidP="00FE0C52">
            <w:pPr>
              <w:contextualSpacing/>
              <w:jc w:val="both"/>
              <w:rPr>
                <w:iCs/>
                <w:sz w:val="20"/>
              </w:rPr>
            </w:pPr>
            <w:r>
              <w:rPr>
                <w:iCs/>
                <w:sz w:val="20"/>
              </w:rPr>
              <w:t>Jestem:</w:t>
            </w:r>
          </w:p>
          <w:p w14:paraId="31A1869B" w14:textId="77777777" w:rsidR="00B5714F" w:rsidRPr="0040136E" w:rsidRDefault="00000000" w:rsidP="00FE0C52">
            <w:pPr>
              <w:contextualSpacing/>
              <w:jc w:val="both"/>
              <w:rPr>
                <w:sz w:val="20"/>
              </w:rPr>
            </w:pPr>
            <w:sdt>
              <w:sdtPr>
                <w:rPr>
                  <w:sz w:val="20"/>
                </w:rPr>
                <w:id w:val="-200997627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>
                  <w:rPr>
                    <w:rFonts w:ascii="MS Gothic" w:eastAsia="MS Gothic" w:hAnsi="MS Gothic" w:hint="eastAsia"/>
                    <w:sz w:val="20"/>
                  </w:rPr>
                  <w:t>☐</w:t>
                </w:r>
              </w:sdtContent>
            </w:sdt>
            <w:r w:rsidR="00B5714F">
              <w:rPr>
                <w:sz w:val="20"/>
              </w:rPr>
              <w:t> </w:t>
            </w:r>
            <w:r w:rsidR="00B5714F" w:rsidRPr="0040136E">
              <w:rPr>
                <w:sz w:val="20"/>
              </w:rPr>
              <w:t>pracownikiem</w:t>
            </w:r>
            <w:r w:rsidR="00B5714F">
              <w:rPr>
                <w:sz w:val="20"/>
              </w:rPr>
              <w:t xml:space="preserve"> </w:t>
            </w:r>
            <w:sdt>
              <w:sdtPr>
                <w:rPr>
                  <w:sz w:val="20"/>
                </w:rPr>
                <w:id w:val="-86552236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40136E">
                  <w:rPr>
                    <w:rFonts w:ascii="MS Gothic" w:eastAsia="MS Gothic" w:hAnsi="MS Gothic" w:hint="eastAsia"/>
                    <w:sz w:val="20"/>
                  </w:rPr>
                  <w:t>☐</w:t>
                </w:r>
              </w:sdtContent>
            </w:sdt>
            <w:r w:rsidR="00B5714F">
              <w:rPr>
                <w:sz w:val="20"/>
              </w:rPr>
              <w:t> </w:t>
            </w:r>
            <w:r w:rsidR="00B5714F" w:rsidRPr="0040136E">
              <w:rPr>
                <w:sz w:val="20"/>
              </w:rPr>
              <w:t xml:space="preserve">zleceniobiorcą/usługodawcą </w:t>
            </w:r>
            <w:sdt>
              <w:sdtPr>
                <w:rPr>
                  <w:sz w:val="20"/>
                </w:rPr>
                <w:id w:val="113267723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40136E">
                  <w:rPr>
                    <w:rFonts w:ascii="MS Gothic" w:eastAsia="MS Gothic" w:hAnsi="MS Gothic" w:hint="eastAsia"/>
                    <w:sz w:val="20"/>
                  </w:rPr>
                  <w:t>☐</w:t>
                </w:r>
              </w:sdtContent>
            </w:sdt>
            <w:r w:rsidR="00B5714F">
              <w:rPr>
                <w:sz w:val="20"/>
              </w:rPr>
              <w:t> </w:t>
            </w:r>
            <w:r w:rsidR="00B5714F" w:rsidRPr="0040136E">
              <w:rPr>
                <w:sz w:val="20"/>
              </w:rPr>
              <w:t xml:space="preserve">byłym pracownikiem </w:t>
            </w:r>
            <w:sdt>
              <w:sdtPr>
                <w:rPr>
                  <w:sz w:val="20"/>
                </w:rPr>
                <w:id w:val="157315732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40136E">
                  <w:rPr>
                    <w:rFonts w:ascii="MS Gothic" w:eastAsia="MS Gothic" w:hAnsi="MS Gothic" w:hint="eastAsia"/>
                    <w:sz w:val="20"/>
                  </w:rPr>
                  <w:t>☐</w:t>
                </w:r>
              </w:sdtContent>
            </w:sdt>
            <w:r w:rsidR="00B5714F">
              <w:rPr>
                <w:sz w:val="20"/>
              </w:rPr>
              <w:t> </w:t>
            </w:r>
            <w:r w:rsidR="00B5714F" w:rsidRPr="0040136E">
              <w:rPr>
                <w:sz w:val="20"/>
              </w:rPr>
              <w:t>kandydatem do pracy</w:t>
            </w:r>
            <w:r w:rsidR="00B5714F">
              <w:rPr>
                <w:sz w:val="20"/>
              </w:rPr>
              <w:t xml:space="preserve"> </w:t>
            </w:r>
            <w:r w:rsidR="00B5714F">
              <w:rPr>
                <w:sz w:val="20"/>
              </w:rPr>
              <w:br/>
            </w:r>
            <w:sdt>
              <w:sdtPr>
                <w:rPr>
                  <w:sz w:val="20"/>
                </w:rPr>
                <w:id w:val="182724538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40136E">
                  <w:rPr>
                    <w:rFonts w:ascii="MS Gothic" w:eastAsia="MS Gothic" w:hAnsi="MS Gothic" w:hint="eastAsia"/>
                    <w:sz w:val="20"/>
                  </w:rPr>
                  <w:t>☐</w:t>
                </w:r>
              </w:sdtContent>
            </w:sdt>
            <w:r w:rsidR="00B5714F">
              <w:rPr>
                <w:sz w:val="20"/>
              </w:rPr>
              <w:t> </w:t>
            </w:r>
            <w:r w:rsidR="00B5714F" w:rsidRPr="0040136E">
              <w:rPr>
                <w:sz w:val="20"/>
              </w:rPr>
              <w:t>wolontariuszem/praktykantem/stażystą</w:t>
            </w:r>
            <w:r w:rsidR="00B5714F">
              <w:rPr>
                <w:sz w:val="20"/>
              </w:rPr>
              <w:t xml:space="preserve"> </w:t>
            </w:r>
            <w:sdt>
              <w:sdtPr>
                <w:rPr>
                  <w:sz w:val="20"/>
                </w:rPr>
                <w:id w:val="4334340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40136E">
                  <w:rPr>
                    <w:rFonts w:ascii="MS Gothic" w:eastAsia="MS Gothic" w:hAnsi="MS Gothic" w:hint="eastAsia"/>
                    <w:sz w:val="20"/>
                  </w:rPr>
                  <w:t>☐</w:t>
                </w:r>
              </w:sdtContent>
            </w:sdt>
            <w:r w:rsidR="00B5714F">
              <w:rPr>
                <w:sz w:val="20"/>
              </w:rPr>
              <w:t> </w:t>
            </w:r>
            <w:r w:rsidR="00B5714F" w:rsidRPr="0040136E">
              <w:rPr>
                <w:sz w:val="20"/>
              </w:rPr>
              <w:t>pracuję w organizacji wykonawcy/podwykonawcy/dostawcy</w:t>
            </w:r>
          </w:p>
          <w:p w14:paraId="1CB5AE5E" w14:textId="77777777" w:rsidR="00B5714F" w:rsidRPr="0040136E" w:rsidRDefault="00000000" w:rsidP="00FE0C52">
            <w:pPr>
              <w:contextualSpacing/>
              <w:jc w:val="both"/>
              <w:rPr>
                <w:sz w:val="20"/>
              </w:rPr>
            </w:pPr>
            <w:sdt>
              <w:sdtPr>
                <w:rPr>
                  <w:sz w:val="20"/>
                </w:rPr>
                <w:id w:val="-69159936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>
                  <w:rPr>
                    <w:rFonts w:ascii="MS Gothic" w:eastAsia="MS Gothic" w:hAnsi="MS Gothic" w:hint="eastAsia"/>
                    <w:sz w:val="20"/>
                  </w:rPr>
                  <w:t>☐</w:t>
                </w:r>
              </w:sdtContent>
            </w:sdt>
            <w:r w:rsidR="00B5714F">
              <w:rPr>
                <w:sz w:val="20"/>
              </w:rPr>
              <w:t> </w:t>
            </w:r>
            <w:r w:rsidR="00B5714F" w:rsidRPr="0040136E">
              <w:rPr>
                <w:sz w:val="20"/>
              </w:rPr>
              <w:t xml:space="preserve">inne: </w:t>
            </w:r>
            <w:sdt>
              <w:sdtPr>
                <w:rPr>
                  <w:sz w:val="20"/>
                </w:rPr>
                <w:id w:val="-826366550"/>
                <w:placeholder>
                  <w:docPart w:val="01DF36B5DC64493CB2523D1C3BA158DD"/>
                </w:placeholder>
                <w:showingPlcHdr/>
                <w:text/>
              </w:sdtPr>
              <w:sdtContent>
                <w:r w:rsidR="00B5714F" w:rsidRPr="0040136E">
                  <w:rPr>
                    <w:rStyle w:val="Tekstzastpczy"/>
                    <w:sz w:val="20"/>
                  </w:rPr>
                  <w:t>Wpisz tutaj</w:t>
                </w:r>
              </w:sdtContent>
            </w:sdt>
          </w:p>
          <w:p w14:paraId="00EF1F9F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709CD792" w14:textId="77777777" w:rsidR="00B5714F" w:rsidRPr="0040136E" w:rsidRDefault="00B5714F" w:rsidP="00FE0C52">
            <w:pPr>
              <w:contextualSpacing/>
              <w:jc w:val="both"/>
              <w:rPr>
                <w:sz w:val="20"/>
              </w:rPr>
            </w:pPr>
            <w:r w:rsidRPr="0040136E">
              <w:rPr>
                <w:sz w:val="20"/>
              </w:rPr>
              <w:t xml:space="preserve">Stanowisko służbowe: </w:t>
            </w:r>
            <w:sdt>
              <w:sdtPr>
                <w:rPr>
                  <w:sz w:val="20"/>
                </w:rPr>
                <w:id w:val="-1454017908"/>
                <w:placeholder>
                  <w:docPart w:val="140710A291774DD68E8E7D3DE604B424"/>
                </w:placeholder>
                <w:showingPlcHdr/>
                <w:text/>
              </w:sdtPr>
              <w:sdtContent>
                <w:r w:rsidRPr="0040136E">
                  <w:rPr>
                    <w:rStyle w:val="Tekstzastpczy"/>
                    <w:sz w:val="20"/>
                  </w:rPr>
                  <w:t>Wpisz tutaj</w:t>
                </w:r>
              </w:sdtContent>
            </w:sdt>
          </w:p>
          <w:p w14:paraId="4C0700D0" w14:textId="77777777" w:rsidR="00B5714F" w:rsidRPr="0040136E" w:rsidRDefault="00B5714F" w:rsidP="00FE0C52">
            <w:pPr>
              <w:contextualSpacing/>
              <w:jc w:val="both"/>
              <w:rPr>
                <w:sz w:val="20"/>
              </w:rPr>
            </w:pPr>
            <w:r>
              <w:rPr>
                <w:sz w:val="20"/>
              </w:rPr>
              <w:t xml:space="preserve">Adres do </w:t>
            </w:r>
            <w:r w:rsidRPr="0040136E">
              <w:rPr>
                <w:sz w:val="20"/>
              </w:rPr>
              <w:t>kontakt</w:t>
            </w:r>
            <w:r>
              <w:rPr>
                <w:sz w:val="20"/>
              </w:rPr>
              <w:t>u</w:t>
            </w:r>
            <w:r w:rsidRPr="0040136E">
              <w:rPr>
                <w:sz w:val="20"/>
              </w:rPr>
              <w:t xml:space="preserve">: </w:t>
            </w:r>
            <w:sdt>
              <w:sdtPr>
                <w:rPr>
                  <w:sz w:val="20"/>
                </w:rPr>
                <w:id w:val="-1483079896"/>
                <w:placeholder>
                  <w:docPart w:val="8E1F544387C042E8B49126B0E752713B"/>
                </w:placeholder>
                <w:showingPlcHdr/>
                <w:text/>
              </w:sdtPr>
              <w:sdtContent>
                <w:r w:rsidRPr="0040136E">
                  <w:rPr>
                    <w:rStyle w:val="Tekstzastpczy"/>
                    <w:sz w:val="20"/>
                  </w:rPr>
                  <w:t>adres e-mail lub adres korespondencyjny do wyboru przez osobę zgłaszającą, ewentualnie numer telefonu</w:t>
                </w:r>
              </w:sdtContent>
            </w:sdt>
          </w:p>
          <w:p w14:paraId="43B70BD8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604E46F7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  <w:r>
              <w:rPr>
                <w:sz w:val="20"/>
              </w:rPr>
              <w:t xml:space="preserve">Czy wyraża Pan/Pani zgodę </w:t>
            </w:r>
            <w:r w:rsidRPr="004028A1">
              <w:rPr>
                <w:sz w:val="20"/>
              </w:rPr>
              <w:t>na ujawnienie swojej tożsamości</w:t>
            </w:r>
            <w:r>
              <w:rPr>
                <w:sz w:val="20"/>
              </w:rPr>
              <w:t>?</w:t>
            </w:r>
          </w:p>
          <w:p w14:paraId="36056858" w14:textId="77777777" w:rsidR="00B5714F" w:rsidRDefault="00000000" w:rsidP="00FE0C52">
            <w:pPr>
              <w:contextualSpacing/>
              <w:jc w:val="both"/>
              <w:rPr>
                <w:sz w:val="20"/>
              </w:rPr>
            </w:pPr>
            <w:sdt>
              <w:sdtPr>
                <w:rPr>
                  <w:sz w:val="20"/>
                </w:rPr>
                <w:id w:val="113152072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>
                  <w:rPr>
                    <w:rFonts w:ascii="MS Gothic" w:eastAsia="MS Gothic" w:hAnsi="MS Gothic" w:hint="eastAsia"/>
                    <w:sz w:val="20"/>
                  </w:rPr>
                  <w:t>☐</w:t>
                </w:r>
              </w:sdtContent>
            </w:sdt>
            <w:r w:rsidR="00B5714F">
              <w:rPr>
                <w:sz w:val="20"/>
              </w:rPr>
              <w:t> TAK</w:t>
            </w:r>
          </w:p>
          <w:p w14:paraId="0880C00E" w14:textId="77777777" w:rsidR="00B5714F" w:rsidRPr="0040136E" w:rsidRDefault="00000000" w:rsidP="00FE0C52">
            <w:pPr>
              <w:contextualSpacing/>
              <w:jc w:val="both"/>
              <w:rPr>
                <w:sz w:val="20"/>
              </w:rPr>
            </w:pPr>
            <w:sdt>
              <w:sdtPr>
                <w:rPr>
                  <w:sz w:val="20"/>
                </w:rPr>
                <w:id w:val="-74372455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>
                  <w:rPr>
                    <w:rFonts w:ascii="MS Gothic" w:eastAsia="MS Gothic" w:hAnsi="MS Gothic" w:hint="eastAsia"/>
                    <w:sz w:val="20"/>
                  </w:rPr>
                  <w:t>☐</w:t>
                </w:r>
              </w:sdtContent>
            </w:sdt>
            <w:r w:rsidR="00B5714F">
              <w:rPr>
                <w:sz w:val="20"/>
              </w:rPr>
              <w:t> NIE</w:t>
            </w:r>
          </w:p>
        </w:tc>
      </w:tr>
      <w:tr w:rsidR="00B5714F" w:rsidRPr="0040136E" w14:paraId="3891CC97" w14:textId="77777777" w:rsidTr="00FE0C52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1B201351" w14:textId="77777777" w:rsidR="00B5714F" w:rsidRPr="0040136E" w:rsidRDefault="00B5714F" w:rsidP="00137C47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before="120" w:after="120" w:line="240" w:lineRule="auto"/>
              <w:ind w:left="357" w:hanging="357"/>
              <w:rPr>
                <w:rFonts w:ascii="Times New Roman" w:hAnsi="Times New Roman" w:cs="Arial"/>
                <w:b/>
                <w:bCs/>
                <w:sz w:val="20"/>
                <w:szCs w:val="20"/>
              </w:rPr>
            </w:pPr>
            <w:r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t>Osoba pokrzywdzona (jeżeli dotyczy)</w:t>
            </w:r>
            <w:r>
              <w:rPr>
                <w:rStyle w:val="Odwoanieprzypisudolnego"/>
                <w:rFonts w:ascii="Times New Roman" w:hAnsi="Times New Roman" w:cs="Arial"/>
                <w:b/>
                <w:bCs/>
                <w:sz w:val="20"/>
                <w:szCs w:val="20"/>
              </w:rPr>
              <w:footnoteReference w:id="2"/>
            </w:r>
          </w:p>
        </w:tc>
      </w:tr>
      <w:tr w:rsidR="00B5714F" w:rsidRPr="0040136E" w14:paraId="6C0BA185" w14:textId="77777777" w:rsidTr="00FE0C52">
        <w:tc>
          <w:tcPr>
            <w:tcW w:w="9044" w:type="dxa"/>
          </w:tcPr>
          <w:p w14:paraId="4C627F3E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  <w:r w:rsidRPr="0040136E">
              <w:rPr>
                <w:sz w:val="20"/>
              </w:rPr>
              <w:t xml:space="preserve">Imię i nazwisko: </w:t>
            </w:r>
            <w:sdt>
              <w:sdtPr>
                <w:rPr>
                  <w:sz w:val="20"/>
                </w:rPr>
                <w:id w:val="1484119475"/>
                <w:placeholder>
                  <w:docPart w:val="ABE4C72A010D4DA287BC1B02FAF2B163"/>
                </w:placeholder>
                <w:showingPlcHdr/>
                <w:text/>
              </w:sdtPr>
              <w:sdtContent>
                <w:r w:rsidRPr="0040136E">
                  <w:rPr>
                    <w:rStyle w:val="Tekstzastpczy"/>
                    <w:sz w:val="20"/>
                  </w:rPr>
                  <w:t>Wpisz tutaj</w:t>
                </w:r>
              </w:sdtContent>
            </w:sdt>
          </w:p>
          <w:p w14:paraId="79B844D0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2D34D0DB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  <w:r w:rsidRPr="0040136E">
              <w:rPr>
                <w:sz w:val="20"/>
              </w:rPr>
              <w:t>Stanowisko, funkcja lub inne dane, służące identyfikacji osoby pokrzywdzonej</w:t>
            </w:r>
            <w:r>
              <w:rPr>
                <w:rStyle w:val="Odwoanieprzypisudolnego"/>
                <w:sz w:val="20"/>
              </w:rPr>
              <w:footnoteReference w:id="3"/>
            </w:r>
            <w:r w:rsidRPr="0040136E">
              <w:rPr>
                <w:sz w:val="20"/>
              </w:rPr>
              <w:t>:</w:t>
            </w:r>
            <w:r>
              <w:rPr>
                <w:sz w:val="20"/>
              </w:rPr>
              <w:t xml:space="preserve"> </w:t>
            </w:r>
            <w:sdt>
              <w:sdtPr>
                <w:rPr>
                  <w:sz w:val="20"/>
                </w:rPr>
                <w:id w:val="1999759225"/>
                <w:placeholder>
                  <w:docPart w:val="C96103A6D64E4AE48D75DC5B2A2D4BB5"/>
                </w:placeholder>
                <w:showingPlcHdr/>
                <w:text/>
              </w:sdtPr>
              <w:sdtContent>
                <w:r w:rsidRPr="0040136E">
                  <w:rPr>
                    <w:rStyle w:val="Tekstzastpczy"/>
                    <w:sz w:val="20"/>
                  </w:rPr>
                  <w:t>Wpisz tutaj</w:t>
                </w:r>
              </w:sdtContent>
            </w:sdt>
          </w:p>
          <w:p w14:paraId="5E3D2D9C" w14:textId="77777777" w:rsidR="00B5714F" w:rsidRPr="0040136E" w:rsidRDefault="00B5714F" w:rsidP="00FE0C52">
            <w:pPr>
              <w:contextualSpacing/>
              <w:jc w:val="both"/>
              <w:rPr>
                <w:sz w:val="20"/>
              </w:rPr>
            </w:pPr>
            <w:r w:rsidRPr="0040136E">
              <w:rPr>
                <w:sz w:val="20"/>
              </w:rPr>
              <w:t xml:space="preserve"> </w:t>
            </w:r>
          </w:p>
        </w:tc>
      </w:tr>
      <w:tr w:rsidR="00B5714F" w:rsidRPr="0040136E" w14:paraId="61FF6F5B" w14:textId="77777777" w:rsidTr="00FE0C52">
        <w:tc>
          <w:tcPr>
            <w:tcW w:w="9044" w:type="dxa"/>
            <w:shd w:val="clear" w:color="auto" w:fill="F2F2F2" w:themeFill="background1" w:themeFillShade="F2"/>
          </w:tcPr>
          <w:p w14:paraId="15406215" w14:textId="77777777" w:rsidR="00B5714F" w:rsidRPr="0040136E" w:rsidRDefault="00B5714F" w:rsidP="00137C47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before="120" w:after="120" w:line="240" w:lineRule="auto"/>
              <w:ind w:left="357" w:hanging="357"/>
              <w:jc w:val="both"/>
              <w:rPr>
                <w:rFonts w:ascii="Times New Roman" w:hAnsi="Times New Roman" w:cs="Arial"/>
                <w:b/>
                <w:bCs/>
                <w:sz w:val="20"/>
                <w:szCs w:val="20"/>
              </w:rPr>
            </w:pPr>
            <w:r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t>Osoba, której działania lub zaniechania zgłoszenie dotyczy</w:t>
            </w:r>
            <w:r>
              <w:rPr>
                <w:rStyle w:val="Odwoanieprzypisudolnego"/>
                <w:rFonts w:ascii="Times New Roman" w:hAnsi="Times New Roman" w:cs="Arial"/>
                <w:b/>
                <w:bCs/>
                <w:sz w:val="20"/>
                <w:szCs w:val="20"/>
              </w:rPr>
              <w:footnoteReference w:id="4"/>
            </w:r>
          </w:p>
        </w:tc>
      </w:tr>
      <w:tr w:rsidR="00B5714F" w:rsidRPr="0040136E" w14:paraId="22C247AE" w14:textId="77777777" w:rsidTr="00FE0C52">
        <w:tc>
          <w:tcPr>
            <w:tcW w:w="9044" w:type="dxa"/>
          </w:tcPr>
          <w:p w14:paraId="1F5FEAF3" w14:textId="77777777" w:rsidR="00B5714F" w:rsidRDefault="00B5714F" w:rsidP="00FE0C52">
            <w:pPr>
              <w:contextualSpacing/>
              <w:jc w:val="both"/>
              <w:rPr>
                <w:sz w:val="20"/>
                <w:szCs w:val="16"/>
              </w:rPr>
            </w:pPr>
            <w:r w:rsidRPr="00B91D7E">
              <w:rPr>
                <w:sz w:val="20"/>
                <w:szCs w:val="16"/>
              </w:rPr>
              <w:t xml:space="preserve">Imię i nazwisko: </w:t>
            </w:r>
            <w:sdt>
              <w:sdtPr>
                <w:rPr>
                  <w:sz w:val="20"/>
                  <w:szCs w:val="16"/>
                </w:rPr>
                <w:id w:val="581491820"/>
                <w:placeholder>
                  <w:docPart w:val="84154C4A7B824C8091ADAB7B3F38E3EB"/>
                </w:placeholder>
                <w:showingPlcHdr/>
                <w:text/>
              </w:sdtPr>
              <w:sdtContent>
                <w:r w:rsidRPr="00B91D7E">
                  <w:rPr>
                    <w:rStyle w:val="Tekstzastpczy"/>
                    <w:sz w:val="20"/>
                  </w:rPr>
                  <w:t>Wpisz tutaj</w:t>
                </w:r>
              </w:sdtContent>
            </w:sdt>
          </w:p>
          <w:p w14:paraId="5070E8FD" w14:textId="77777777" w:rsidR="00B5714F" w:rsidRDefault="00B5714F" w:rsidP="00FE0C52">
            <w:pPr>
              <w:contextualSpacing/>
              <w:jc w:val="both"/>
              <w:rPr>
                <w:sz w:val="20"/>
                <w:szCs w:val="16"/>
              </w:rPr>
            </w:pPr>
            <w:r w:rsidRPr="00B91D7E">
              <w:rPr>
                <w:sz w:val="20"/>
                <w:szCs w:val="16"/>
              </w:rPr>
              <w:lastRenderedPageBreak/>
              <w:t>Stanowisko służbowe</w:t>
            </w:r>
            <w:r>
              <w:rPr>
                <w:sz w:val="20"/>
                <w:szCs w:val="16"/>
              </w:rPr>
              <w:t xml:space="preserve">: </w:t>
            </w:r>
            <w:sdt>
              <w:sdtPr>
                <w:rPr>
                  <w:sz w:val="20"/>
                  <w:szCs w:val="16"/>
                </w:rPr>
                <w:id w:val="-1735931945"/>
                <w:placeholder>
                  <w:docPart w:val="EA7D562526C746F9AECF6319972B2C07"/>
                </w:placeholder>
                <w:showingPlcHdr/>
                <w:text/>
              </w:sdtPr>
              <w:sdtContent>
                <w:r w:rsidRPr="00B91D7E">
                  <w:rPr>
                    <w:rStyle w:val="Tekstzastpczy"/>
                    <w:sz w:val="20"/>
                  </w:rPr>
                  <w:t>Wpisz tutaj</w:t>
                </w:r>
              </w:sdtContent>
            </w:sdt>
          </w:p>
          <w:p w14:paraId="16A7144B" w14:textId="77777777" w:rsidR="00B5714F" w:rsidRPr="0040136E" w:rsidRDefault="00B5714F" w:rsidP="00FE0C52">
            <w:pPr>
              <w:contextualSpacing/>
              <w:jc w:val="both"/>
              <w:rPr>
                <w:sz w:val="20"/>
              </w:rPr>
            </w:pPr>
          </w:p>
        </w:tc>
      </w:tr>
      <w:tr w:rsidR="00B5714F" w:rsidRPr="0040136E" w14:paraId="6FDA2D77" w14:textId="77777777" w:rsidTr="00FE0C52">
        <w:tc>
          <w:tcPr>
            <w:tcW w:w="9044" w:type="dxa"/>
            <w:shd w:val="clear" w:color="auto" w:fill="F2F2F2" w:themeFill="background1" w:themeFillShade="F2"/>
          </w:tcPr>
          <w:p w14:paraId="1244AE2A" w14:textId="77777777" w:rsidR="00B5714F" w:rsidRPr="0040136E" w:rsidRDefault="00B5714F" w:rsidP="00137C47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before="120" w:after="120" w:line="240" w:lineRule="auto"/>
              <w:ind w:left="357" w:hanging="357"/>
              <w:jc w:val="both"/>
              <w:rPr>
                <w:rFonts w:ascii="Times New Roman" w:hAnsi="Times New Roman" w:cs="Arial"/>
                <w:b/>
                <w:bCs/>
                <w:sz w:val="20"/>
                <w:szCs w:val="20"/>
              </w:rPr>
            </w:pPr>
            <w:r>
              <w:rPr>
                <w:rFonts w:ascii="Times New Roman" w:hAnsi="Times New Roman" w:cs="Arial"/>
                <w:b/>
                <w:bCs/>
                <w:sz w:val="20"/>
                <w:szCs w:val="20"/>
              </w:rPr>
              <w:lastRenderedPageBreak/>
              <w:t xml:space="preserve">Czego dotyczą </w:t>
            </w:r>
            <w:r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t>naruszenia prawa</w:t>
            </w:r>
            <w:r>
              <w:rPr>
                <w:rFonts w:ascii="Times New Roman" w:hAnsi="Times New Roman" w:cs="Arial"/>
                <w:b/>
                <w:bCs/>
                <w:sz w:val="20"/>
                <w:szCs w:val="20"/>
              </w:rPr>
              <w:t xml:space="preserve">, które </w:t>
            </w:r>
            <w:r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t>zgłaszasz?</w:t>
            </w:r>
          </w:p>
        </w:tc>
      </w:tr>
      <w:tr w:rsidR="00B5714F" w:rsidRPr="0040136E" w14:paraId="46EBBAF5" w14:textId="77777777" w:rsidTr="00FE0C52">
        <w:tc>
          <w:tcPr>
            <w:tcW w:w="9044" w:type="dxa"/>
          </w:tcPr>
          <w:p w14:paraId="200F0E84" w14:textId="77777777" w:rsidR="00B5714F" w:rsidRPr="008C0DB8" w:rsidRDefault="00000000" w:rsidP="00FE0C52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32844818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B5714F" w:rsidRPr="008C0DB8">
              <w:rPr>
                <w:rFonts w:cs="Times"/>
                <w:sz w:val="20"/>
              </w:rPr>
              <w:t>  korupcji;</w:t>
            </w:r>
          </w:p>
          <w:p w14:paraId="7CACA129" w14:textId="77777777" w:rsidR="00B5714F" w:rsidRPr="008C0DB8" w:rsidRDefault="00000000" w:rsidP="00FE0C52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3098362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B5714F" w:rsidRPr="008C0DB8">
              <w:rPr>
                <w:rFonts w:cs="Times"/>
                <w:sz w:val="20"/>
              </w:rPr>
              <w:t>  zamówień publicznych;</w:t>
            </w:r>
          </w:p>
          <w:p w14:paraId="05AF9F7A" w14:textId="77777777" w:rsidR="00B5714F" w:rsidRPr="008C0DB8" w:rsidRDefault="00000000" w:rsidP="00FE0C52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58252304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B5714F" w:rsidRPr="008C0DB8">
              <w:rPr>
                <w:rFonts w:cs="Times"/>
                <w:sz w:val="20"/>
              </w:rPr>
              <w:t>  usług, produktów i rynków finansowych;</w:t>
            </w:r>
          </w:p>
          <w:p w14:paraId="3D85CF48" w14:textId="77777777" w:rsidR="00B5714F" w:rsidRPr="008C0DB8" w:rsidRDefault="00000000" w:rsidP="00FE0C52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149869878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B5714F" w:rsidRPr="008C0DB8">
              <w:rPr>
                <w:rFonts w:cs="Times"/>
                <w:sz w:val="20"/>
              </w:rPr>
              <w:t>  przeciwdziałania praniu pieniędzy oraz finansowaniu terroryzmu;</w:t>
            </w:r>
          </w:p>
          <w:p w14:paraId="516DCD54" w14:textId="77777777" w:rsidR="00B5714F" w:rsidRPr="008C0DB8" w:rsidRDefault="00000000" w:rsidP="00FE0C52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194174954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B5714F" w:rsidRPr="008C0DB8">
              <w:rPr>
                <w:rFonts w:cs="Times"/>
                <w:sz w:val="20"/>
              </w:rPr>
              <w:t>  bezpieczeństwa produktów i ich zgodności z wymogami;</w:t>
            </w:r>
          </w:p>
          <w:p w14:paraId="7C6AF6FD" w14:textId="77777777" w:rsidR="00B5714F" w:rsidRPr="008C0DB8" w:rsidRDefault="00000000" w:rsidP="00FE0C52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190344460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B5714F" w:rsidRPr="008C0DB8">
              <w:rPr>
                <w:rFonts w:cs="Times"/>
                <w:sz w:val="20"/>
              </w:rPr>
              <w:t>  bezpieczeństwa transportu;</w:t>
            </w:r>
          </w:p>
          <w:p w14:paraId="2E924232" w14:textId="77777777" w:rsidR="00B5714F" w:rsidRPr="008C0DB8" w:rsidRDefault="00000000" w:rsidP="00FE0C52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101846314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B5714F" w:rsidRPr="008C0DB8">
              <w:rPr>
                <w:rFonts w:cs="Times"/>
                <w:sz w:val="20"/>
              </w:rPr>
              <w:t>  ochrony środowiska;</w:t>
            </w:r>
          </w:p>
          <w:p w14:paraId="3C023C6D" w14:textId="77777777" w:rsidR="00B5714F" w:rsidRPr="008C0DB8" w:rsidRDefault="00000000" w:rsidP="00FE0C52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197906712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B5714F" w:rsidRPr="008C0DB8">
              <w:rPr>
                <w:rFonts w:cs="Times"/>
                <w:sz w:val="20"/>
              </w:rPr>
              <w:t>  ochrony radiologicznej i bezpieczeństwa jądrowego;</w:t>
            </w:r>
          </w:p>
          <w:p w14:paraId="3CD4E748" w14:textId="77777777" w:rsidR="00B5714F" w:rsidRPr="008C0DB8" w:rsidRDefault="00000000" w:rsidP="00FE0C52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94168015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B5714F" w:rsidRPr="008C0DB8">
              <w:rPr>
                <w:rFonts w:cs="Times"/>
                <w:sz w:val="20"/>
              </w:rPr>
              <w:t>  bezpieczeństwa żywności i pasz;</w:t>
            </w:r>
          </w:p>
          <w:p w14:paraId="4EB98C26" w14:textId="77777777" w:rsidR="00B5714F" w:rsidRPr="008C0DB8" w:rsidRDefault="00000000" w:rsidP="00FE0C52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5253222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B5714F" w:rsidRPr="008C0DB8">
              <w:rPr>
                <w:rFonts w:cs="Times"/>
                <w:sz w:val="20"/>
              </w:rPr>
              <w:t>  zdrowia i dobrostanu zwierząt;</w:t>
            </w:r>
          </w:p>
          <w:p w14:paraId="3F426339" w14:textId="77777777" w:rsidR="00B5714F" w:rsidRPr="008C0DB8" w:rsidRDefault="00000000" w:rsidP="00FE0C52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186743264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B5714F" w:rsidRPr="008C0DB8">
              <w:rPr>
                <w:rFonts w:cs="Times"/>
                <w:sz w:val="20"/>
              </w:rPr>
              <w:t>  zdrowia publicznego;</w:t>
            </w:r>
          </w:p>
          <w:p w14:paraId="70E55E3E" w14:textId="77777777" w:rsidR="00B5714F" w:rsidRPr="008C0DB8" w:rsidRDefault="00000000" w:rsidP="00FE0C52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4049628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B5714F" w:rsidRPr="008C0DB8">
              <w:rPr>
                <w:rFonts w:cs="Times"/>
                <w:sz w:val="20"/>
              </w:rPr>
              <w:t>  ochrony konsumentów;</w:t>
            </w:r>
          </w:p>
          <w:p w14:paraId="2A5D56E1" w14:textId="77777777" w:rsidR="00B5714F" w:rsidRPr="008C0DB8" w:rsidRDefault="00000000" w:rsidP="00FE0C52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118034288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B5714F" w:rsidRPr="008C0DB8">
              <w:rPr>
                <w:rFonts w:cs="Times"/>
                <w:sz w:val="20"/>
              </w:rPr>
              <w:t>  ochrony prywatności i danych osobowych;</w:t>
            </w:r>
          </w:p>
          <w:p w14:paraId="59DAAE02" w14:textId="77777777" w:rsidR="00B5714F" w:rsidRPr="008C0DB8" w:rsidRDefault="00000000" w:rsidP="00FE0C52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82328163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B5714F" w:rsidRPr="008C0DB8">
              <w:rPr>
                <w:rFonts w:cs="Times"/>
                <w:sz w:val="20"/>
              </w:rPr>
              <w:t>  bezpieczeństwa sieci i systemów teleinformatycznych;</w:t>
            </w:r>
          </w:p>
          <w:p w14:paraId="35526C60" w14:textId="77777777" w:rsidR="00B5714F" w:rsidRPr="008C0DB8" w:rsidRDefault="00000000" w:rsidP="00FE0C52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40946233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B5714F" w:rsidRPr="008C0DB8">
              <w:rPr>
                <w:rFonts w:cs="Times"/>
                <w:sz w:val="20"/>
              </w:rPr>
              <w:t>  interesów finansowych Skarbu Państwa Rzeczypospolitej Polskiej, jednostki samorządu terytorialnego oraz Unii Europejskiej;</w:t>
            </w:r>
          </w:p>
          <w:p w14:paraId="36147D10" w14:textId="77777777" w:rsidR="00B5714F" w:rsidRPr="008C0DB8" w:rsidRDefault="00000000" w:rsidP="00FE0C52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169055609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B5714F" w:rsidRPr="008C0DB8">
              <w:rPr>
                <w:rFonts w:cs="Times"/>
                <w:sz w:val="20"/>
              </w:rPr>
              <w:t>  rynku wewnętrznego Unii Europejskiej, w tym publicznoprawnych zasad konkurencji i pomocy państwa oraz opodatkowania osób prawnych;</w:t>
            </w:r>
          </w:p>
          <w:p w14:paraId="4B0E8EA7" w14:textId="77777777" w:rsidR="00B5714F" w:rsidRDefault="00000000" w:rsidP="00FE0C52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19609425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B5714F" w:rsidRPr="008C0DB8">
              <w:rPr>
                <w:rFonts w:cs="Times"/>
                <w:sz w:val="20"/>
              </w:rPr>
              <w:t>  konstytucyjnych wolności i praw człowieka i obywatela - występujące w stosunkach jednostki z organami władzy publicznej i niezwiązane z dziedzinami wskazanymi w pkt 1-16.</w:t>
            </w:r>
          </w:p>
          <w:p w14:paraId="08836D38" w14:textId="77777777" w:rsidR="00B5714F" w:rsidRPr="006030B1" w:rsidRDefault="00000000" w:rsidP="00FE0C52">
            <w:pPr>
              <w:spacing w:line="360" w:lineRule="auto"/>
              <w:jc w:val="both"/>
              <w:rPr>
                <w:rFonts w:cs="Times"/>
                <w:bCs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12219603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>
                  <w:rPr>
                    <w:rFonts w:ascii="MS Gothic" w:eastAsia="MS Gothic" w:hAnsi="MS Gothic" w:cs="Times" w:hint="eastAsia"/>
                    <w:sz w:val="20"/>
                  </w:rPr>
                  <w:t>☐</w:t>
                </w:r>
              </w:sdtContent>
            </w:sdt>
            <w:r w:rsidR="00B5714F" w:rsidRPr="006030B1">
              <w:rPr>
                <w:rFonts w:cs="Times"/>
                <w:sz w:val="20"/>
              </w:rPr>
              <w:t xml:space="preserve">  </w:t>
            </w:r>
            <w:r w:rsidR="00B5714F" w:rsidRPr="006030B1">
              <w:rPr>
                <w:rFonts w:cs="Times"/>
                <w:bCs/>
                <w:sz w:val="20"/>
              </w:rPr>
              <w:t>naruszenia zasad etyki;</w:t>
            </w:r>
          </w:p>
          <w:p w14:paraId="3501BAF0" w14:textId="77777777" w:rsidR="00B5714F" w:rsidRPr="006030B1" w:rsidRDefault="00000000" w:rsidP="00FE0C52">
            <w:pPr>
              <w:spacing w:line="360" w:lineRule="auto"/>
              <w:jc w:val="both"/>
              <w:rPr>
                <w:rFonts w:cs="Times"/>
                <w:bCs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172824971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6030B1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B5714F" w:rsidRPr="006030B1">
              <w:rPr>
                <w:rFonts w:cs="Times"/>
                <w:sz w:val="20"/>
              </w:rPr>
              <w:t xml:space="preserve">  </w:t>
            </w:r>
            <w:r w:rsidR="00B5714F" w:rsidRPr="006030B1">
              <w:rPr>
                <w:rFonts w:cs="Times"/>
                <w:bCs/>
                <w:sz w:val="20"/>
              </w:rPr>
              <w:t>dyskryminacji;</w:t>
            </w:r>
          </w:p>
          <w:p w14:paraId="03AE0B14" w14:textId="423F200C" w:rsidR="00B5714F" w:rsidRPr="0040136E" w:rsidRDefault="00000000" w:rsidP="00010B4D">
            <w:pPr>
              <w:spacing w:line="360" w:lineRule="auto"/>
              <w:jc w:val="both"/>
              <w:rPr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205141582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B5714F" w:rsidRPr="006030B1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B5714F" w:rsidRPr="006030B1">
              <w:rPr>
                <w:rFonts w:cs="Times"/>
                <w:sz w:val="20"/>
              </w:rPr>
              <w:t xml:space="preserve">  </w:t>
            </w:r>
            <w:r w:rsidR="00B5714F" w:rsidRPr="006030B1">
              <w:rPr>
                <w:rFonts w:cs="Times"/>
                <w:bCs/>
                <w:sz w:val="20"/>
              </w:rPr>
              <w:t>zachowań niepożądanych w relacjach pracowniczych.</w:t>
            </w:r>
          </w:p>
        </w:tc>
      </w:tr>
      <w:tr w:rsidR="00B5714F" w:rsidRPr="0040136E" w14:paraId="55B3419B" w14:textId="77777777" w:rsidTr="00FE0C52">
        <w:tc>
          <w:tcPr>
            <w:tcW w:w="9044" w:type="dxa"/>
            <w:shd w:val="clear" w:color="auto" w:fill="F2F2F2" w:themeFill="background1" w:themeFillShade="F2"/>
          </w:tcPr>
          <w:p w14:paraId="5C7027C9" w14:textId="77777777" w:rsidR="00B5714F" w:rsidRPr="0040136E" w:rsidRDefault="00B5714F" w:rsidP="00137C47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before="120" w:after="120" w:line="240" w:lineRule="auto"/>
              <w:ind w:left="357" w:hanging="357"/>
              <w:jc w:val="both"/>
              <w:rPr>
                <w:rFonts w:ascii="Times New Roman" w:hAnsi="Times New Roman" w:cs="Arial"/>
                <w:b/>
                <w:bCs/>
                <w:sz w:val="20"/>
                <w:szCs w:val="20"/>
              </w:rPr>
            </w:pPr>
            <w:r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t>Na czym polegają lub polegały naruszenia prawa, które zgłaszasz?</w:t>
            </w:r>
          </w:p>
        </w:tc>
      </w:tr>
      <w:tr w:rsidR="00B5714F" w:rsidRPr="0040136E" w14:paraId="44AA597B" w14:textId="77777777" w:rsidTr="00FE0C52">
        <w:tc>
          <w:tcPr>
            <w:tcW w:w="9044" w:type="dxa"/>
          </w:tcPr>
          <w:p w14:paraId="58E8AD40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714B5733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725D2F64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7BF016DF" w14:textId="77777777" w:rsidR="00B5714F" w:rsidRPr="0040136E" w:rsidRDefault="00B5714F" w:rsidP="00FE0C52">
            <w:pPr>
              <w:contextualSpacing/>
              <w:jc w:val="both"/>
              <w:rPr>
                <w:sz w:val="20"/>
              </w:rPr>
            </w:pPr>
          </w:p>
        </w:tc>
      </w:tr>
      <w:tr w:rsidR="00B5714F" w:rsidRPr="0040136E" w14:paraId="2C97C6E4" w14:textId="77777777" w:rsidTr="00FE0C52">
        <w:tc>
          <w:tcPr>
            <w:tcW w:w="9044" w:type="dxa"/>
            <w:shd w:val="clear" w:color="auto" w:fill="F2F2F2" w:themeFill="background1" w:themeFillShade="F2"/>
          </w:tcPr>
          <w:p w14:paraId="56378FE2" w14:textId="77777777" w:rsidR="00B5714F" w:rsidRPr="0040136E" w:rsidRDefault="00B5714F" w:rsidP="00137C47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before="120" w:after="120" w:line="240" w:lineRule="auto"/>
              <w:ind w:left="357" w:hanging="357"/>
              <w:jc w:val="both"/>
              <w:rPr>
                <w:rFonts w:ascii="Times New Roman" w:hAnsi="Times New Roman" w:cs="Arial"/>
                <w:b/>
                <w:bCs/>
                <w:sz w:val="20"/>
                <w:szCs w:val="20"/>
              </w:rPr>
            </w:pPr>
            <w:r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t>Kiedy i gdzie zgłaszane naruszenia prawa miały miejsce?</w:t>
            </w:r>
          </w:p>
        </w:tc>
      </w:tr>
      <w:tr w:rsidR="00B5714F" w:rsidRPr="0040136E" w14:paraId="651BAE38" w14:textId="77777777" w:rsidTr="00FE0C52">
        <w:tc>
          <w:tcPr>
            <w:tcW w:w="9044" w:type="dxa"/>
          </w:tcPr>
          <w:p w14:paraId="55B5E0FC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3D84FA50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3183B5F1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24E7A117" w14:textId="77777777" w:rsidR="00B5714F" w:rsidRPr="0040136E" w:rsidRDefault="00B5714F" w:rsidP="00FE0C52">
            <w:pPr>
              <w:contextualSpacing/>
              <w:jc w:val="both"/>
              <w:rPr>
                <w:sz w:val="20"/>
              </w:rPr>
            </w:pPr>
          </w:p>
        </w:tc>
      </w:tr>
      <w:tr w:rsidR="00B5714F" w:rsidRPr="0040136E" w14:paraId="3F78867E" w14:textId="77777777" w:rsidTr="00FE0C52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71F78364" w14:textId="77777777" w:rsidR="00B5714F" w:rsidRPr="0040136E" w:rsidRDefault="00B5714F" w:rsidP="00137C47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before="120" w:after="120" w:line="240" w:lineRule="auto"/>
              <w:ind w:left="357" w:hanging="357"/>
              <w:rPr>
                <w:rFonts w:ascii="Times New Roman" w:hAnsi="Times New Roman" w:cs="Arial"/>
                <w:b/>
                <w:bCs/>
                <w:sz w:val="20"/>
                <w:szCs w:val="20"/>
              </w:rPr>
            </w:pPr>
            <w:r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t>W jaki sposób doszło do naruszenia prawa, z jakiego powodu, w jakich okolicznościach?</w:t>
            </w:r>
          </w:p>
        </w:tc>
      </w:tr>
      <w:tr w:rsidR="00B5714F" w:rsidRPr="0040136E" w14:paraId="4BE6A781" w14:textId="77777777" w:rsidTr="00FE0C52">
        <w:tc>
          <w:tcPr>
            <w:tcW w:w="9044" w:type="dxa"/>
          </w:tcPr>
          <w:p w14:paraId="0DCC70A9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770AB18C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704A43DD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2813F6DD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09245ABA" w14:textId="77777777" w:rsidR="00912631" w:rsidRDefault="00912631" w:rsidP="00FE0C52">
            <w:pPr>
              <w:contextualSpacing/>
              <w:jc w:val="both"/>
              <w:rPr>
                <w:sz w:val="20"/>
              </w:rPr>
            </w:pPr>
          </w:p>
          <w:p w14:paraId="6C1A66CD" w14:textId="77777777" w:rsidR="00912631" w:rsidRPr="0040136E" w:rsidRDefault="00912631" w:rsidP="00FE0C52">
            <w:pPr>
              <w:contextualSpacing/>
              <w:jc w:val="both"/>
              <w:rPr>
                <w:sz w:val="20"/>
              </w:rPr>
            </w:pPr>
          </w:p>
        </w:tc>
      </w:tr>
      <w:tr w:rsidR="00B5714F" w:rsidRPr="0040136E" w14:paraId="385E1110" w14:textId="77777777" w:rsidTr="00FE0C52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6AB4E264" w14:textId="77777777" w:rsidR="00B5714F" w:rsidRPr="0040136E" w:rsidRDefault="00B5714F" w:rsidP="00137C47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before="120" w:after="120" w:line="240" w:lineRule="auto"/>
              <w:ind w:left="357" w:hanging="357"/>
              <w:rPr>
                <w:rFonts w:ascii="Times New Roman" w:hAnsi="Times New Roman" w:cs="Arial"/>
                <w:b/>
                <w:bCs/>
                <w:sz w:val="20"/>
                <w:szCs w:val="20"/>
              </w:rPr>
            </w:pPr>
            <w:r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lastRenderedPageBreak/>
              <w:t>Czy zgłaszasz dowody, a jeśli tak, to jakie?</w:t>
            </w:r>
          </w:p>
        </w:tc>
      </w:tr>
      <w:tr w:rsidR="00B5714F" w:rsidRPr="0040136E" w14:paraId="58499CE4" w14:textId="77777777" w:rsidTr="00FE0C52">
        <w:tc>
          <w:tcPr>
            <w:tcW w:w="9044" w:type="dxa"/>
          </w:tcPr>
          <w:p w14:paraId="0BC15A86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13BA73A4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72F30D74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715801CA" w14:textId="77777777" w:rsidR="00B5714F" w:rsidRPr="0040136E" w:rsidRDefault="00B5714F" w:rsidP="00FE0C52">
            <w:pPr>
              <w:contextualSpacing/>
              <w:jc w:val="both"/>
              <w:rPr>
                <w:sz w:val="20"/>
              </w:rPr>
            </w:pPr>
          </w:p>
        </w:tc>
      </w:tr>
      <w:tr w:rsidR="00B5714F" w:rsidRPr="0040136E" w14:paraId="03B362D5" w14:textId="77777777" w:rsidTr="00FE0C52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1B14B012" w14:textId="77777777" w:rsidR="00B5714F" w:rsidRPr="0040136E" w:rsidRDefault="00B5714F" w:rsidP="00137C47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before="120" w:after="120" w:line="240" w:lineRule="auto"/>
              <w:ind w:left="357" w:hanging="357"/>
              <w:rPr>
                <w:rFonts w:ascii="Times New Roman" w:hAnsi="Times New Roman" w:cs="Arial"/>
                <w:b/>
                <w:bCs/>
                <w:sz w:val="20"/>
                <w:szCs w:val="20"/>
              </w:rPr>
            </w:pPr>
            <w:r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t>Czy zgłaszałeś/zgłaszałaś te naruszenia prawa już wcześniej? Jeśli tak, to kiedy, komu i w jakiej formie? Czy otrzymałeś/otrzymałaś odpowiedź na zgłoszenie?</w:t>
            </w:r>
          </w:p>
        </w:tc>
      </w:tr>
      <w:tr w:rsidR="00B5714F" w:rsidRPr="0040136E" w14:paraId="549437B5" w14:textId="77777777" w:rsidTr="00FE0C52">
        <w:tc>
          <w:tcPr>
            <w:tcW w:w="9044" w:type="dxa"/>
          </w:tcPr>
          <w:p w14:paraId="13E33303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0E28C552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4D269C5A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5D49000F" w14:textId="77777777" w:rsidR="00B5714F" w:rsidRPr="0040136E" w:rsidRDefault="00B5714F" w:rsidP="00FE0C52">
            <w:pPr>
              <w:contextualSpacing/>
              <w:jc w:val="both"/>
              <w:rPr>
                <w:sz w:val="20"/>
              </w:rPr>
            </w:pPr>
          </w:p>
        </w:tc>
      </w:tr>
      <w:tr w:rsidR="00B5714F" w:rsidRPr="0040136E" w14:paraId="48A9F996" w14:textId="77777777" w:rsidTr="00FE0C52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552A090C" w14:textId="77777777" w:rsidR="00B5714F" w:rsidRPr="0040136E" w:rsidRDefault="00B5714F" w:rsidP="00137C47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before="120" w:after="120" w:line="240" w:lineRule="auto"/>
              <w:ind w:left="357" w:hanging="357"/>
              <w:rPr>
                <w:rFonts w:ascii="Times New Roman" w:hAnsi="Times New Roman" w:cs="Arial"/>
                <w:b/>
                <w:bCs/>
                <w:sz w:val="20"/>
                <w:szCs w:val="20"/>
              </w:rPr>
            </w:pPr>
            <w:r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t>Czy chcesz dodać coś jeszcze w sprawie zgłoszenia?</w:t>
            </w:r>
          </w:p>
        </w:tc>
      </w:tr>
      <w:tr w:rsidR="00B5714F" w:rsidRPr="0040136E" w14:paraId="07C05543" w14:textId="77777777" w:rsidTr="00FE0C52">
        <w:tc>
          <w:tcPr>
            <w:tcW w:w="9044" w:type="dxa"/>
          </w:tcPr>
          <w:p w14:paraId="3BD8BC5F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04BF49EE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3983D287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11305F2F" w14:textId="77777777" w:rsidR="00B5714F" w:rsidRPr="0040136E" w:rsidRDefault="00B5714F" w:rsidP="00FE0C52">
            <w:pPr>
              <w:contextualSpacing/>
              <w:jc w:val="both"/>
              <w:rPr>
                <w:sz w:val="20"/>
              </w:rPr>
            </w:pPr>
          </w:p>
        </w:tc>
      </w:tr>
      <w:tr w:rsidR="00B5714F" w:rsidRPr="0040136E" w14:paraId="4FB6E6D3" w14:textId="77777777" w:rsidTr="00FE0C52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78938DE1" w14:textId="77777777" w:rsidR="00B5714F" w:rsidRPr="0040136E" w:rsidRDefault="00B5714F" w:rsidP="00FE0C52">
            <w:pPr>
              <w:spacing w:before="120" w:after="120"/>
              <w:rPr>
                <w:b/>
                <w:bCs/>
                <w:sz w:val="20"/>
              </w:rPr>
            </w:pPr>
            <w:r w:rsidRPr="0040136E">
              <w:rPr>
                <w:b/>
                <w:bCs/>
                <w:sz w:val="20"/>
              </w:rPr>
              <w:t>Data i podpis osoby składającej zgłoszenie</w:t>
            </w:r>
          </w:p>
        </w:tc>
      </w:tr>
      <w:tr w:rsidR="00B5714F" w:rsidRPr="0040136E" w14:paraId="498AB7C0" w14:textId="77777777" w:rsidTr="00FE0C52">
        <w:tc>
          <w:tcPr>
            <w:tcW w:w="9044" w:type="dxa"/>
          </w:tcPr>
          <w:p w14:paraId="36C210AF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4E06CFDB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7660ECEE" w14:textId="77777777" w:rsidR="00B5714F" w:rsidRDefault="00B5714F" w:rsidP="00FE0C52">
            <w:pPr>
              <w:contextualSpacing/>
              <w:jc w:val="both"/>
              <w:rPr>
                <w:sz w:val="20"/>
              </w:rPr>
            </w:pPr>
          </w:p>
          <w:p w14:paraId="7F6E67A2" w14:textId="77777777" w:rsidR="00B5714F" w:rsidRPr="0040136E" w:rsidRDefault="00B5714F" w:rsidP="00FE0C52">
            <w:pPr>
              <w:contextualSpacing/>
              <w:jc w:val="both"/>
              <w:rPr>
                <w:sz w:val="20"/>
              </w:rPr>
            </w:pPr>
          </w:p>
        </w:tc>
      </w:tr>
    </w:tbl>
    <w:p w14:paraId="17CE0023" w14:textId="77777777" w:rsidR="00010B4D" w:rsidRDefault="00010B4D" w:rsidP="00B5714F">
      <w:pPr>
        <w:pStyle w:val="TEKSTZacznikido"/>
        <w:ind w:left="0"/>
        <w:rPr>
          <w:rFonts w:cs="Times New Roman"/>
          <w:b/>
          <w:bCs/>
          <w:sz w:val="18"/>
          <w:szCs w:val="18"/>
        </w:rPr>
      </w:pPr>
    </w:p>
    <w:p w14:paraId="69B80B00" w14:textId="0ABD3604" w:rsidR="00B5714F" w:rsidRPr="00A90F5F" w:rsidRDefault="00B5714F" w:rsidP="00B5714F">
      <w:pPr>
        <w:pStyle w:val="TEKSTZacznikido"/>
        <w:ind w:left="0"/>
        <w:rPr>
          <w:rFonts w:cs="Times New Roman"/>
          <w:b/>
          <w:bCs/>
          <w:sz w:val="18"/>
          <w:szCs w:val="18"/>
        </w:rPr>
      </w:pPr>
      <w:r w:rsidRPr="00A90F5F">
        <w:rPr>
          <w:rFonts w:cs="Times New Roman"/>
          <w:b/>
          <w:bCs/>
          <w:sz w:val="18"/>
          <w:szCs w:val="18"/>
        </w:rPr>
        <w:t>Informacja o przetwarzaniu danych osobowych</w:t>
      </w:r>
      <w:r>
        <w:rPr>
          <w:rFonts w:cs="Times New Roman"/>
          <w:b/>
          <w:bCs/>
          <w:sz w:val="18"/>
          <w:szCs w:val="18"/>
        </w:rPr>
        <w:t>:</w:t>
      </w:r>
    </w:p>
    <w:p w14:paraId="548AFF6D" w14:textId="3A04D92C" w:rsidR="00B5714F" w:rsidRPr="00D35346" w:rsidRDefault="00B5714F" w:rsidP="00B5714F">
      <w:pPr>
        <w:pStyle w:val="Default"/>
        <w:jc w:val="both"/>
        <w:rPr>
          <w:color w:val="auto"/>
          <w:sz w:val="20"/>
        </w:rPr>
      </w:pPr>
      <w:r w:rsidRPr="00137635">
        <w:rPr>
          <w:rFonts w:eastAsia="Times New Roman"/>
          <w:sz w:val="18"/>
          <w:szCs w:val="18"/>
        </w:rPr>
        <w:t xml:space="preserve">Administratorem Państwa danych osobowych jest </w:t>
      </w:r>
      <w:r w:rsidRPr="000F69A3">
        <w:rPr>
          <w:rFonts w:eastAsia="NSimSun"/>
          <w:color w:val="auto"/>
          <w:kern w:val="3"/>
          <w:sz w:val="20"/>
          <w:szCs w:val="20"/>
          <w:lang w:eastAsia="zh-CN" w:bidi="hi-IN"/>
          <w14:ligatures w14:val="none"/>
        </w:rPr>
        <w:t xml:space="preserve">Państwowy Powiatowy Inspektor Sanitarny </w:t>
      </w:r>
      <w:r w:rsidR="00912631" w:rsidRPr="000F69A3">
        <w:rPr>
          <w:rFonts w:eastAsia="NSimSun"/>
          <w:color w:val="auto"/>
          <w:kern w:val="3"/>
          <w:sz w:val="20"/>
          <w:szCs w:val="20"/>
          <w:lang w:eastAsia="zh-CN" w:bidi="hi-IN"/>
          <w14:ligatures w14:val="none"/>
        </w:rPr>
        <w:t>w Czarnkowie</w:t>
      </w:r>
      <w:r w:rsidRPr="000F69A3">
        <w:rPr>
          <w:rFonts w:eastAsia="NSimSun"/>
          <w:color w:val="auto"/>
          <w:kern w:val="3"/>
          <w:sz w:val="20"/>
          <w:szCs w:val="20"/>
          <w:lang w:eastAsia="zh-CN" w:bidi="hi-IN"/>
          <w14:ligatures w14:val="none"/>
        </w:rPr>
        <w:t xml:space="preserve"> będący jednocześnie Dyrektorem Powiatowej Stacji Sanitarno-Epidemiologicznej </w:t>
      </w:r>
      <w:r w:rsidR="00912631" w:rsidRPr="000F69A3">
        <w:rPr>
          <w:rFonts w:eastAsia="NSimSun"/>
          <w:color w:val="auto"/>
          <w:kern w:val="3"/>
          <w:sz w:val="20"/>
          <w:szCs w:val="20"/>
          <w:lang w:eastAsia="zh-CN" w:bidi="hi-IN"/>
          <w14:ligatures w14:val="none"/>
        </w:rPr>
        <w:t>w Czarnkowie</w:t>
      </w:r>
      <w:r w:rsidRPr="00672738">
        <w:rPr>
          <w:sz w:val="18"/>
          <w:szCs w:val="18"/>
        </w:rPr>
        <w:t xml:space="preserve"> </w:t>
      </w:r>
      <w:r w:rsidRPr="00672738">
        <w:rPr>
          <w:rFonts w:eastAsia="Times New Roman"/>
          <w:sz w:val="18"/>
          <w:szCs w:val="18"/>
        </w:rPr>
        <w:t>z</w:t>
      </w:r>
      <w:r w:rsidRPr="00137635">
        <w:rPr>
          <w:rFonts w:eastAsia="Times New Roman"/>
          <w:sz w:val="18"/>
          <w:szCs w:val="18"/>
        </w:rPr>
        <w:t xml:space="preserve"> siedzibą w Czarnkowie (64-700), przy ul. Zamkowej 8, z którym można kontaktować się listownie, za pośrednictwem </w:t>
      </w:r>
      <w:proofErr w:type="spellStart"/>
      <w:r w:rsidRPr="00137635">
        <w:rPr>
          <w:rFonts w:eastAsia="Times New Roman"/>
          <w:sz w:val="18"/>
          <w:szCs w:val="18"/>
        </w:rPr>
        <w:t>ePUAP</w:t>
      </w:r>
      <w:proofErr w:type="spellEnd"/>
      <w:r w:rsidRPr="00137635">
        <w:rPr>
          <w:rFonts w:eastAsia="Times New Roman"/>
          <w:sz w:val="18"/>
          <w:szCs w:val="18"/>
        </w:rPr>
        <w:t xml:space="preserve"> lub poprzez adres </w:t>
      </w:r>
      <w:r>
        <w:rPr>
          <w:rFonts w:eastAsia="Times New Roman"/>
          <w:sz w:val="18"/>
          <w:szCs w:val="18"/>
        </w:rPr>
        <w:br/>
      </w:r>
      <w:r w:rsidRPr="00D35346">
        <w:rPr>
          <w:rFonts w:eastAsia="Times New Roman"/>
          <w:color w:val="auto"/>
          <w:sz w:val="18"/>
          <w:szCs w:val="18"/>
        </w:rPr>
        <w:t xml:space="preserve">e-mail: </w:t>
      </w:r>
      <w:r w:rsidRPr="00D35346">
        <w:rPr>
          <w:color w:val="auto"/>
          <w:sz w:val="20"/>
        </w:rPr>
        <w:t xml:space="preserve">sekretariat.psse.czarnkow@sanepid.gov.pl, </w:t>
      </w:r>
    </w:p>
    <w:p w14:paraId="7375DF2C" w14:textId="77777777" w:rsidR="00B5714F" w:rsidRDefault="00B5714F" w:rsidP="00137C47">
      <w:pPr>
        <w:pStyle w:val="Akapitzlist"/>
        <w:numPr>
          <w:ilvl w:val="0"/>
          <w:numId w:val="2"/>
        </w:numPr>
        <w:spacing w:after="0" w:line="276" w:lineRule="auto"/>
        <w:ind w:left="714" w:hanging="357"/>
        <w:contextualSpacing w:val="0"/>
        <w:jc w:val="both"/>
        <w:rPr>
          <w:rFonts w:ascii="Times New Roman" w:eastAsia="Times New Roman" w:hAnsi="Times New Roman"/>
          <w:sz w:val="18"/>
          <w:szCs w:val="18"/>
          <w:lang w:eastAsia="pl-PL"/>
        </w:rPr>
      </w:pPr>
      <w:r w:rsidRPr="00DE18AD">
        <w:rPr>
          <w:rFonts w:ascii="Times New Roman" w:eastAsia="Times New Roman" w:hAnsi="Times New Roman"/>
          <w:sz w:val="18"/>
          <w:szCs w:val="18"/>
          <w:lang w:eastAsia="pl-PL"/>
        </w:rPr>
        <w:t xml:space="preserve">Administrator wyznaczył inspektora ochrony danych, z którym mogą się Państwo kontaktować poprzez e-mail: </w:t>
      </w:r>
      <w:hyperlink r:id="rId12" w:history="1">
        <w:r w:rsidRPr="00DE18AD">
          <w:rPr>
            <w:rStyle w:val="Hipercze"/>
            <w:rFonts w:ascii="Times New Roman" w:hAnsi="Times New Roman"/>
            <w:kern w:val="2"/>
            <w:sz w:val="18"/>
            <w:szCs w:val="18"/>
            <w14:ligatures w14:val="standardContextual"/>
          </w:rPr>
          <w:t>iod.psse.czarnkow@sanepid.gov.pl</w:t>
        </w:r>
      </w:hyperlink>
      <w:r w:rsidRPr="00DE18AD">
        <w:rPr>
          <w:rFonts w:ascii="Times New Roman" w:hAnsi="Times New Roman"/>
          <w:kern w:val="2"/>
          <w:sz w:val="18"/>
          <w:szCs w:val="18"/>
          <w14:ligatures w14:val="standardContextual"/>
        </w:rPr>
        <w:t xml:space="preserve">. </w:t>
      </w:r>
      <w:r w:rsidRPr="00DE18AD">
        <w:rPr>
          <w:rFonts w:ascii="Times New Roman" w:eastAsia="Times New Roman" w:hAnsi="Times New Roman"/>
          <w:sz w:val="18"/>
          <w:szCs w:val="18"/>
        </w:rPr>
        <w:t xml:space="preserve">lub listownie na adres siedziby administratora. Z inspektorem ochrony danych można kontaktować się we wszystkich sprawach dotyczących przetwarzania danych osobowych oraz korzystania </w:t>
      </w:r>
      <w:r>
        <w:rPr>
          <w:rFonts w:ascii="Times New Roman" w:eastAsia="Times New Roman" w:hAnsi="Times New Roman"/>
          <w:sz w:val="18"/>
          <w:szCs w:val="18"/>
        </w:rPr>
        <w:br/>
      </w:r>
      <w:r w:rsidRPr="00DE18AD">
        <w:rPr>
          <w:rFonts w:ascii="Times New Roman" w:eastAsia="Times New Roman" w:hAnsi="Times New Roman"/>
          <w:sz w:val="18"/>
          <w:szCs w:val="18"/>
        </w:rPr>
        <w:t>z praw związanych z przetwarzaniem danych.</w:t>
      </w:r>
    </w:p>
    <w:p w14:paraId="0BFF8E61" w14:textId="77777777" w:rsidR="00B5714F" w:rsidRPr="00A90F5F" w:rsidRDefault="00B5714F" w:rsidP="00137C47">
      <w:pPr>
        <w:pStyle w:val="Akapitzlist"/>
        <w:numPr>
          <w:ilvl w:val="0"/>
          <w:numId w:val="2"/>
        </w:numPr>
        <w:spacing w:after="0" w:line="276" w:lineRule="auto"/>
        <w:ind w:left="714" w:hanging="357"/>
        <w:contextualSpacing w:val="0"/>
        <w:jc w:val="both"/>
        <w:rPr>
          <w:rFonts w:ascii="Times New Roman" w:eastAsia="Times New Roman" w:hAnsi="Times New Roman"/>
          <w:sz w:val="18"/>
          <w:szCs w:val="18"/>
          <w:lang w:eastAsia="pl-PL"/>
        </w:rPr>
      </w:pPr>
      <w:r w:rsidRPr="00A90F5F">
        <w:rPr>
          <w:rFonts w:ascii="Times New Roman" w:eastAsia="Times New Roman" w:hAnsi="Times New Roman"/>
          <w:sz w:val="18"/>
          <w:szCs w:val="18"/>
          <w:lang w:eastAsia="pl-PL"/>
        </w:rPr>
        <w:t>Państwa dane osobowe mogą być przetwarzane w celach i na podstawach prawnych niżej wskazanych:</w:t>
      </w:r>
    </w:p>
    <w:p w14:paraId="6605C839" w14:textId="79080A4B" w:rsidR="00B5714F" w:rsidRPr="00672738" w:rsidRDefault="00B5714F" w:rsidP="00137C47">
      <w:pPr>
        <w:pStyle w:val="Akapitzlist"/>
        <w:numPr>
          <w:ilvl w:val="1"/>
          <w:numId w:val="2"/>
        </w:numPr>
        <w:spacing w:after="0" w:line="276" w:lineRule="auto"/>
        <w:ind w:left="993"/>
        <w:contextualSpacing w:val="0"/>
        <w:jc w:val="both"/>
        <w:rPr>
          <w:rFonts w:ascii="Times New Roman" w:eastAsia="Times New Roman" w:hAnsi="Times New Roman"/>
          <w:sz w:val="18"/>
          <w:szCs w:val="18"/>
          <w:lang w:eastAsia="pl-PL"/>
        </w:rPr>
      </w:pPr>
      <w:r w:rsidRPr="00A90F5F">
        <w:rPr>
          <w:rFonts w:ascii="Times New Roman" w:eastAsia="Times New Roman" w:hAnsi="Times New Roman"/>
          <w:sz w:val="18"/>
          <w:szCs w:val="18"/>
        </w:rPr>
        <w:t xml:space="preserve">w celu przyjęcia zgłoszenia i podjęcia ewentualnego działania następczego zgodnie z przyjętą </w:t>
      </w:r>
      <w:r w:rsidRPr="00672738">
        <w:rPr>
          <w:rFonts w:ascii="Times New Roman" w:eastAsia="Times New Roman" w:hAnsi="Times New Roman"/>
          <w:sz w:val="18"/>
          <w:szCs w:val="18"/>
        </w:rPr>
        <w:t xml:space="preserve">przez </w:t>
      </w:r>
      <w:r w:rsidRPr="00672738">
        <w:rPr>
          <w:rFonts w:ascii="Times New Roman" w:hAnsi="Times New Roman"/>
          <w:sz w:val="18"/>
          <w:szCs w:val="18"/>
        </w:rPr>
        <w:t>Dyrektora Powiatowej Stacji Sanitarno-Epidemiologicznej w Czarnkowie</w:t>
      </w:r>
      <w:r w:rsidRPr="00672738">
        <w:rPr>
          <w:rFonts w:ascii="Times New Roman" w:eastAsia="Times New Roman" w:hAnsi="Times New Roman"/>
          <w:sz w:val="18"/>
          <w:szCs w:val="18"/>
        </w:rPr>
        <w:t xml:space="preserve"> procedurą zgłoszeń wewnętrznych i w oparciu</w:t>
      </w:r>
      <w:r w:rsidRPr="00A90F5F">
        <w:rPr>
          <w:rFonts w:ascii="Times New Roman" w:eastAsia="Times New Roman" w:hAnsi="Times New Roman"/>
          <w:sz w:val="18"/>
          <w:szCs w:val="18"/>
        </w:rPr>
        <w:t xml:space="preserve"> </w:t>
      </w:r>
      <w:r w:rsidR="00912631">
        <w:rPr>
          <w:rFonts w:ascii="Times New Roman" w:eastAsia="Times New Roman" w:hAnsi="Times New Roman"/>
          <w:sz w:val="18"/>
          <w:szCs w:val="18"/>
        </w:rPr>
        <w:br/>
      </w:r>
      <w:r w:rsidR="00912631" w:rsidRPr="00A90F5F">
        <w:rPr>
          <w:rFonts w:ascii="Times New Roman" w:eastAsia="Times New Roman" w:hAnsi="Times New Roman"/>
          <w:sz w:val="18"/>
          <w:szCs w:val="18"/>
        </w:rPr>
        <w:t>o</w:t>
      </w:r>
      <w:r w:rsidR="00912631">
        <w:rPr>
          <w:rFonts w:ascii="Times New Roman" w:eastAsia="Times New Roman" w:hAnsi="Times New Roman"/>
          <w:sz w:val="18"/>
          <w:szCs w:val="18"/>
        </w:rPr>
        <w:t xml:space="preserve"> wymagania</w:t>
      </w:r>
      <w:r w:rsidRPr="00A90F5F">
        <w:rPr>
          <w:rFonts w:ascii="Times New Roman" w:eastAsia="Times New Roman" w:hAnsi="Times New Roman"/>
          <w:sz w:val="18"/>
          <w:szCs w:val="18"/>
        </w:rPr>
        <w:t xml:space="preserve"> ustawy z dnia 14 czerwca 2024 r. o ochronie sygnalistów, co stanowi obowiązek prawny </w:t>
      </w:r>
      <w:r w:rsidRPr="00672738">
        <w:rPr>
          <w:rFonts w:ascii="Times New Roman" w:hAnsi="Times New Roman"/>
          <w:sz w:val="18"/>
          <w:szCs w:val="18"/>
        </w:rPr>
        <w:t>Dyrektora Powiatowej Stacji Sanitarno-Epidemiologicznej w Czarnkowie</w:t>
      </w:r>
      <w:r w:rsidRPr="00672738">
        <w:rPr>
          <w:rFonts w:ascii="Times New Roman" w:eastAsia="Times New Roman" w:hAnsi="Times New Roman"/>
          <w:sz w:val="18"/>
          <w:szCs w:val="18"/>
        </w:rPr>
        <w:t xml:space="preserve"> (art. 6 ust. 1 lit c) RODO),</w:t>
      </w:r>
    </w:p>
    <w:p w14:paraId="06DF1A43" w14:textId="77777777" w:rsidR="00B5714F" w:rsidRPr="00A90F5F" w:rsidRDefault="00B5714F" w:rsidP="00137C47">
      <w:pPr>
        <w:pStyle w:val="Akapitzlist"/>
        <w:numPr>
          <w:ilvl w:val="1"/>
          <w:numId w:val="2"/>
        </w:numPr>
        <w:spacing w:after="0" w:line="276" w:lineRule="auto"/>
        <w:ind w:left="993"/>
        <w:contextualSpacing w:val="0"/>
        <w:jc w:val="both"/>
        <w:rPr>
          <w:rFonts w:ascii="Times New Roman" w:eastAsia="Times New Roman" w:hAnsi="Times New Roman"/>
          <w:sz w:val="18"/>
          <w:szCs w:val="18"/>
          <w:lang w:eastAsia="pl-PL"/>
        </w:rPr>
      </w:pPr>
      <w:r w:rsidRPr="00A90F5F">
        <w:rPr>
          <w:rFonts w:ascii="Times New Roman" w:eastAsia="Times New Roman" w:hAnsi="Times New Roman"/>
          <w:sz w:val="18"/>
          <w:szCs w:val="18"/>
        </w:rPr>
        <w:t xml:space="preserve">prowadzenia komunikacji z osobą dokonującą zgłoszenia oraz innymi osobami uczestniczącymi w procesie przyjmowania i rozpatrywania zgłoszeń, zgodnie z wymaganiami ustawy z dnia 14 czerwca 2024 r. o ochronie sygnalistów, co stanowi prawnie uzasadniony </w:t>
      </w:r>
      <w:r w:rsidRPr="00672738">
        <w:rPr>
          <w:rFonts w:ascii="Times New Roman" w:eastAsia="Times New Roman" w:hAnsi="Times New Roman"/>
          <w:sz w:val="18"/>
          <w:szCs w:val="18"/>
        </w:rPr>
        <w:t xml:space="preserve">interes </w:t>
      </w:r>
      <w:r w:rsidRPr="00672738">
        <w:rPr>
          <w:rFonts w:ascii="Times New Roman" w:hAnsi="Times New Roman"/>
          <w:sz w:val="18"/>
          <w:szCs w:val="18"/>
        </w:rPr>
        <w:t>Dyrektora Powiatowej Stacji Sanitarno-Epidemiologicznej w Czarnkowie</w:t>
      </w:r>
      <w:r w:rsidRPr="00672738">
        <w:rPr>
          <w:rFonts w:ascii="Times New Roman" w:eastAsia="Times New Roman" w:hAnsi="Times New Roman"/>
          <w:sz w:val="18"/>
          <w:szCs w:val="18"/>
        </w:rPr>
        <w:t xml:space="preserve"> (art. 6 ust. 1 lit f) RODO</w:t>
      </w:r>
      <w:r w:rsidRPr="00A90F5F">
        <w:rPr>
          <w:rFonts w:ascii="Times New Roman" w:eastAsia="Times New Roman" w:hAnsi="Times New Roman"/>
          <w:sz w:val="18"/>
          <w:szCs w:val="18"/>
        </w:rPr>
        <w:t>),</w:t>
      </w:r>
    </w:p>
    <w:p w14:paraId="37FF30DE" w14:textId="77777777" w:rsidR="00B5714F" w:rsidRPr="00A90F5F" w:rsidRDefault="00B5714F" w:rsidP="00137C47">
      <w:pPr>
        <w:pStyle w:val="Akapitzlist"/>
        <w:numPr>
          <w:ilvl w:val="1"/>
          <w:numId w:val="2"/>
        </w:numPr>
        <w:spacing w:after="0" w:line="276" w:lineRule="auto"/>
        <w:ind w:left="993"/>
        <w:contextualSpacing w:val="0"/>
        <w:jc w:val="both"/>
        <w:rPr>
          <w:rFonts w:ascii="Times New Roman" w:eastAsia="Times New Roman" w:hAnsi="Times New Roman"/>
          <w:sz w:val="18"/>
          <w:szCs w:val="18"/>
          <w:lang w:eastAsia="pl-PL"/>
        </w:rPr>
      </w:pPr>
      <w:r w:rsidRPr="00A90F5F">
        <w:rPr>
          <w:rFonts w:ascii="Times New Roman" w:eastAsia="Times New Roman" w:hAnsi="Times New Roman"/>
          <w:sz w:val="18"/>
          <w:szCs w:val="18"/>
        </w:rPr>
        <w:t xml:space="preserve">prowadzenia wewnętrznej dokumentacji, a także archiwizacji dokumentacji zgodnie z wymaganiami wynikającymi z ustawy dnia 14 czerwca 2024 r. o ochronie sygnalistów, co stanowi obowiązek prawny </w:t>
      </w:r>
      <w:r w:rsidRPr="00672738">
        <w:rPr>
          <w:rFonts w:ascii="Times New Roman" w:hAnsi="Times New Roman"/>
          <w:sz w:val="18"/>
          <w:szCs w:val="18"/>
        </w:rPr>
        <w:t>Powiatowej Stacji Sanitarno-Epidemiologicznej w Czarnkowie</w:t>
      </w:r>
      <w:r>
        <w:rPr>
          <w:rFonts w:ascii="Times New Roman" w:eastAsia="Times New Roman" w:hAnsi="Times New Roman"/>
          <w:sz w:val="18"/>
          <w:szCs w:val="18"/>
        </w:rPr>
        <w:t xml:space="preserve"> </w:t>
      </w:r>
      <w:r w:rsidRPr="00A90F5F">
        <w:rPr>
          <w:rFonts w:ascii="Times New Roman" w:eastAsia="Times New Roman" w:hAnsi="Times New Roman"/>
          <w:sz w:val="18"/>
          <w:szCs w:val="18"/>
        </w:rPr>
        <w:t>(art. 6 ust. 1 lit. c) RODO),</w:t>
      </w:r>
    </w:p>
    <w:p w14:paraId="540274C9" w14:textId="77777777" w:rsidR="00B5714F" w:rsidRPr="00672738" w:rsidRDefault="00B5714F" w:rsidP="00137C47">
      <w:pPr>
        <w:pStyle w:val="Akapitzlist"/>
        <w:numPr>
          <w:ilvl w:val="1"/>
          <w:numId w:val="2"/>
        </w:numPr>
        <w:spacing w:after="0" w:line="276" w:lineRule="auto"/>
        <w:ind w:left="993"/>
        <w:contextualSpacing w:val="0"/>
        <w:jc w:val="both"/>
        <w:rPr>
          <w:rFonts w:ascii="Times New Roman" w:eastAsia="Times New Roman" w:hAnsi="Times New Roman"/>
          <w:sz w:val="18"/>
          <w:szCs w:val="18"/>
          <w:lang w:eastAsia="pl-PL"/>
        </w:rPr>
      </w:pPr>
      <w:r w:rsidRPr="00A90F5F">
        <w:rPr>
          <w:rFonts w:ascii="Times New Roman" w:eastAsia="Times New Roman" w:hAnsi="Times New Roman"/>
          <w:sz w:val="18"/>
          <w:szCs w:val="18"/>
        </w:rPr>
        <w:t xml:space="preserve">wypełnienia ciążącego </w:t>
      </w:r>
      <w:r w:rsidRPr="00672738">
        <w:rPr>
          <w:rFonts w:ascii="Times New Roman" w:eastAsia="Times New Roman" w:hAnsi="Times New Roman"/>
          <w:sz w:val="18"/>
          <w:szCs w:val="18"/>
        </w:rPr>
        <w:t xml:space="preserve">na </w:t>
      </w:r>
      <w:r w:rsidRPr="00672738">
        <w:rPr>
          <w:rFonts w:ascii="Times New Roman" w:hAnsi="Times New Roman"/>
          <w:sz w:val="18"/>
          <w:szCs w:val="18"/>
        </w:rPr>
        <w:t>Dyrektorze Powiatowej Stacji Sanitarno-Epidemiologicznej w Czarnkowie</w:t>
      </w:r>
      <w:r w:rsidRPr="00672738">
        <w:rPr>
          <w:rFonts w:ascii="Times New Roman" w:eastAsia="Times New Roman" w:hAnsi="Times New Roman"/>
          <w:sz w:val="18"/>
          <w:szCs w:val="18"/>
        </w:rPr>
        <w:t xml:space="preserve"> obowiązku zawiadomienia o podejrzeniu popełnienia przestępstwa, jeżeli informacje wynikające z dokonanego zgłoszenia zawierają znamiona przestępstwa lub przestępstwa skarbowego (art. 6 ust. 1 lit. c) RODO), </w:t>
      </w:r>
    </w:p>
    <w:p w14:paraId="7D472F70" w14:textId="06A74B8D" w:rsidR="00B5714F" w:rsidRPr="00686E9E" w:rsidRDefault="00B5714F" w:rsidP="00B05D62">
      <w:pPr>
        <w:pStyle w:val="Akapitzlist"/>
        <w:numPr>
          <w:ilvl w:val="1"/>
          <w:numId w:val="2"/>
        </w:numPr>
        <w:spacing w:after="0" w:line="276" w:lineRule="auto"/>
        <w:ind w:left="928"/>
        <w:contextualSpacing w:val="0"/>
        <w:jc w:val="both"/>
        <w:rPr>
          <w:rFonts w:ascii="Times New Roman" w:eastAsia="Times New Roman" w:hAnsi="Times New Roman"/>
          <w:sz w:val="18"/>
          <w:szCs w:val="18"/>
          <w:lang w:eastAsia="pl-PL"/>
        </w:rPr>
      </w:pPr>
      <w:r w:rsidRPr="00A90F5F">
        <w:rPr>
          <w:rFonts w:ascii="Times New Roman" w:eastAsia="Times New Roman" w:hAnsi="Times New Roman"/>
          <w:sz w:val="18"/>
          <w:szCs w:val="18"/>
        </w:rPr>
        <w:t xml:space="preserve">dochodzenia roszczeń i obrony przed roszczeniami w związku z przyjętymi zgłoszeniami naruszeń prawa, </w:t>
      </w:r>
      <w:r w:rsidR="00912631" w:rsidRPr="00A90F5F">
        <w:rPr>
          <w:rFonts w:ascii="Times New Roman" w:eastAsia="Times New Roman" w:hAnsi="Times New Roman"/>
          <w:sz w:val="18"/>
          <w:szCs w:val="18"/>
        </w:rPr>
        <w:t>co</w:t>
      </w:r>
      <w:r w:rsidR="00912631">
        <w:rPr>
          <w:rFonts w:ascii="Times New Roman" w:eastAsia="Times New Roman" w:hAnsi="Times New Roman"/>
          <w:sz w:val="18"/>
          <w:szCs w:val="18"/>
        </w:rPr>
        <w:t xml:space="preserve"> stanowi</w:t>
      </w:r>
      <w:r w:rsidRPr="00A90F5F">
        <w:rPr>
          <w:rFonts w:ascii="Times New Roman" w:eastAsia="Times New Roman" w:hAnsi="Times New Roman"/>
          <w:sz w:val="18"/>
          <w:szCs w:val="18"/>
        </w:rPr>
        <w:t xml:space="preserve"> prawnie uzasadniony </w:t>
      </w:r>
      <w:r w:rsidRPr="00686E9E">
        <w:rPr>
          <w:rFonts w:ascii="Times New Roman" w:eastAsia="Times New Roman" w:hAnsi="Times New Roman"/>
          <w:sz w:val="18"/>
          <w:szCs w:val="18"/>
        </w:rPr>
        <w:t xml:space="preserve">interes </w:t>
      </w:r>
      <w:r w:rsidRPr="00686E9E">
        <w:rPr>
          <w:rFonts w:ascii="Times New Roman" w:hAnsi="Times New Roman"/>
          <w:sz w:val="18"/>
          <w:szCs w:val="18"/>
        </w:rPr>
        <w:t>Powiatowej Stacji Sanitarno-Epidemiologicznej w Czarnkowie</w:t>
      </w:r>
      <w:r w:rsidRPr="00686E9E">
        <w:rPr>
          <w:rFonts w:ascii="Times New Roman" w:eastAsia="Times New Roman" w:hAnsi="Times New Roman"/>
          <w:sz w:val="18"/>
          <w:szCs w:val="18"/>
        </w:rPr>
        <w:t xml:space="preserve"> (art.</w:t>
      </w:r>
      <w:r w:rsidR="00B05D62">
        <w:rPr>
          <w:rFonts w:ascii="Times New Roman" w:eastAsia="Times New Roman" w:hAnsi="Times New Roman"/>
          <w:sz w:val="18"/>
          <w:szCs w:val="18"/>
        </w:rPr>
        <w:t> </w:t>
      </w:r>
      <w:r w:rsidRPr="00686E9E">
        <w:rPr>
          <w:rFonts w:ascii="Times New Roman" w:eastAsia="Times New Roman" w:hAnsi="Times New Roman"/>
          <w:sz w:val="18"/>
          <w:szCs w:val="18"/>
        </w:rPr>
        <w:t xml:space="preserve"> </w:t>
      </w:r>
      <w:r w:rsidR="00912631" w:rsidRPr="00686E9E">
        <w:rPr>
          <w:rFonts w:ascii="Times New Roman" w:eastAsia="Times New Roman" w:hAnsi="Times New Roman"/>
          <w:sz w:val="18"/>
          <w:szCs w:val="18"/>
        </w:rPr>
        <w:t>6</w:t>
      </w:r>
      <w:r w:rsidR="00912631">
        <w:rPr>
          <w:rFonts w:ascii="Times New Roman" w:eastAsia="Times New Roman" w:hAnsi="Times New Roman"/>
          <w:sz w:val="18"/>
          <w:szCs w:val="18"/>
        </w:rPr>
        <w:t xml:space="preserve"> ust.</w:t>
      </w:r>
      <w:r w:rsidRPr="00686E9E">
        <w:rPr>
          <w:rFonts w:ascii="Times New Roman" w:eastAsia="Times New Roman" w:hAnsi="Times New Roman"/>
          <w:sz w:val="18"/>
          <w:szCs w:val="18"/>
        </w:rPr>
        <w:t xml:space="preserve"> 1 lit f) RODO).</w:t>
      </w:r>
    </w:p>
    <w:p w14:paraId="2EF3D586" w14:textId="4F9099B5" w:rsidR="00B5714F" w:rsidRPr="00A90F5F" w:rsidRDefault="00B5714F" w:rsidP="00137C47">
      <w:pPr>
        <w:pStyle w:val="Akapitzlist"/>
        <w:numPr>
          <w:ilvl w:val="0"/>
          <w:numId w:val="2"/>
        </w:numPr>
        <w:spacing w:after="120" w:line="276" w:lineRule="auto"/>
        <w:ind w:left="928"/>
        <w:jc w:val="both"/>
        <w:rPr>
          <w:rFonts w:ascii="Times New Roman" w:eastAsia="Times New Roman" w:hAnsi="Times New Roman"/>
          <w:sz w:val="18"/>
          <w:szCs w:val="18"/>
        </w:rPr>
      </w:pPr>
      <w:r w:rsidRPr="00A90F5F">
        <w:rPr>
          <w:rFonts w:ascii="Times New Roman" w:eastAsia="Times New Roman" w:hAnsi="Times New Roman"/>
          <w:sz w:val="18"/>
          <w:szCs w:val="18"/>
        </w:rPr>
        <w:t xml:space="preserve">Podanie danych jest dobrowolne, jednakże ich niepodanie może </w:t>
      </w:r>
      <w:r w:rsidRPr="00686E9E">
        <w:rPr>
          <w:rFonts w:ascii="Times New Roman" w:eastAsia="Times New Roman" w:hAnsi="Times New Roman"/>
          <w:sz w:val="18"/>
          <w:szCs w:val="18"/>
        </w:rPr>
        <w:t xml:space="preserve">uniemożliwić </w:t>
      </w:r>
      <w:r w:rsidRPr="00686E9E">
        <w:rPr>
          <w:rFonts w:ascii="Times New Roman" w:hAnsi="Times New Roman"/>
          <w:sz w:val="18"/>
          <w:szCs w:val="18"/>
        </w:rPr>
        <w:t>Dyrektorowi Powiatowej Stacji Sanitarno-Epidemiologicznej w Czarnkowie</w:t>
      </w:r>
      <w:r w:rsidRPr="00686E9E">
        <w:rPr>
          <w:rFonts w:ascii="Times New Roman" w:eastAsia="Times New Roman" w:hAnsi="Times New Roman"/>
          <w:sz w:val="18"/>
          <w:szCs w:val="18"/>
        </w:rPr>
        <w:t xml:space="preserve"> podjęcie</w:t>
      </w:r>
      <w:r w:rsidRPr="00A90F5F">
        <w:rPr>
          <w:rFonts w:ascii="Times New Roman" w:eastAsia="Times New Roman" w:hAnsi="Times New Roman"/>
          <w:sz w:val="18"/>
          <w:szCs w:val="18"/>
        </w:rPr>
        <w:t xml:space="preserve"> działań </w:t>
      </w:r>
      <w:r w:rsidR="00912631" w:rsidRPr="00A90F5F">
        <w:rPr>
          <w:rFonts w:ascii="Times New Roman" w:eastAsia="Times New Roman" w:hAnsi="Times New Roman"/>
          <w:sz w:val="18"/>
          <w:szCs w:val="18"/>
        </w:rPr>
        <w:t>w</w:t>
      </w:r>
      <w:r w:rsidR="00912631">
        <w:rPr>
          <w:rFonts w:ascii="Times New Roman" w:eastAsia="Times New Roman" w:hAnsi="Times New Roman"/>
          <w:sz w:val="18"/>
          <w:szCs w:val="18"/>
        </w:rPr>
        <w:t xml:space="preserve"> związku</w:t>
      </w:r>
      <w:r w:rsidRPr="00A90F5F">
        <w:rPr>
          <w:rFonts w:ascii="Times New Roman" w:eastAsia="Times New Roman" w:hAnsi="Times New Roman"/>
          <w:sz w:val="18"/>
          <w:szCs w:val="18"/>
        </w:rPr>
        <w:t xml:space="preserve"> ze zgłoszeniem, w tym dalsze </w:t>
      </w:r>
      <w:r w:rsidRPr="00A90F5F">
        <w:rPr>
          <w:rFonts w:ascii="Times New Roman" w:eastAsia="Times New Roman" w:hAnsi="Times New Roman"/>
          <w:sz w:val="18"/>
          <w:szCs w:val="18"/>
        </w:rPr>
        <w:lastRenderedPageBreak/>
        <w:t>procedowanie w związku ze zgłoszeniem, a także prowadzenie komunikacji z osobą dokonującą zgłoszenia lub innymi osobami uczestniczącymi w procesie przyjmowania i rozpatrywania zgłoszenia wewnętrznego.</w:t>
      </w:r>
    </w:p>
    <w:p w14:paraId="5B5336A4" w14:textId="65CB3698" w:rsidR="00B5714F" w:rsidRPr="00A90F5F" w:rsidRDefault="00B5714F" w:rsidP="00137C47">
      <w:pPr>
        <w:pStyle w:val="Akapitzlist"/>
        <w:numPr>
          <w:ilvl w:val="0"/>
          <w:numId w:val="2"/>
        </w:numPr>
        <w:spacing w:after="120" w:line="276" w:lineRule="auto"/>
        <w:ind w:left="928"/>
        <w:jc w:val="both"/>
        <w:rPr>
          <w:rFonts w:ascii="Times New Roman" w:eastAsia="Times New Roman" w:hAnsi="Times New Roman"/>
          <w:sz w:val="18"/>
          <w:szCs w:val="18"/>
        </w:rPr>
      </w:pPr>
      <w:r w:rsidRPr="00A90F5F">
        <w:rPr>
          <w:rFonts w:ascii="Times New Roman" w:eastAsia="Times New Roman" w:hAnsi="Times New Roman"/>
          <w:sz w:val="18"/>
          <w:szCs w:val="18"/>
        </w:rPr>
        <w:t xml:space="preserve">Dane osobowe będą przetwarzane </w:t>
      </w:r>
      <w:r w:rsidRPr="00E73CD8">
        <w:rPr>
          <w:rFonts w:ascii="Times New Roman" w:eastAsia="Times New Roman" w:hAnsi="Times New Roman"/>
          <w:sz w:val="18"/>
          <w:szCs w:val="18"/>
        </w:rPr>
        <w:t xml:space="preserve">przez </w:t>
      </w:r>
      <w:r w:rsidRPr="00E73CD8">
        <w:rPr>
          <w:rFonts w:ascii="Times New Roman" w:hAnsi="Times New Roman"/>
          <w:sz w:val="18"/>
          <w:szCs w:val="18"/>
        </w:rPr>
        <w:t>Powiatową Stację Sanitarno-Epidemiologiczną w Czarnkowie</w:t>
      </w:r>
      <w:r>
        <w:rPr>
          <w:rFonts w:ascii="Times New Roman" w:eastAsia="Times New Roman" w:hAnsi="Times New Roman"/>
          <w:sz w:val="18"/>
          <w:szCs w:val="18"/>
        </w:rPr>
        <w:t xml:space="preserve"> </w:t>
      </w:r>
      <w:r w:rsidRPr="00A90F5F">
        <w:rPr>
          <w:rFonts w:ascii="Times New Roman" w:eastAsia="Times New Roman" w:hAnsi="Times New Roman"/>
          <w:sz w:val="18"/>
          <w:szCs w:val="18"/>
        </w:rPr>
        <w:t xml:space="preserve">przez okres wskazany w przepisach ustawy z dnia 14 czerwca 2024 r. </w:t>
      </w:r>
      <w:r w:rsidR="00912631" w:rsidRPr="00A90F5F">
        <w:rPr>
          <w:rFonts w:ascii="Times New Roman" w:eastAsia="Times New Roman" w:hAnsi="Times New Roman"/>
          <w:sz w:val="18"/>
          <w:szCs w:val="18"/>
        </w:rPr>
        <w:t>o</w:t>
      </w:r>
      <w:r w:rsidR="00912631">
        <w:rPr>
          <w:rFonts w:ascii="Times New Roman" w:eastAsia="Times New Roman" w:hAnsi="Times New Roman"/>
          <w:sz w:val="18"/>
          <w:szCs w:val="18"/>
        </w:rPr>
        <w:t xml:space="preserve"> ochronie</w:t>
      </w:r>
      <w:r w:rsidRPr="00A90F5F">
        <w:rPr>
          <w:rFonts w:ascii="Times New Roman" w:eastAsia="Times New Roman" w:hAnsi="Times New Roman"/>
          <w:sz w:val="18"/>
          <w:szCs w:val="18"/>
        </w:rPr>
        <w:t xml:space="preserve"> sygnalistów, chyba że dalsze przetwarzanie danych będzie związane z potrzebą dochodzenia roszczeń i obroną przed roszczeniami, a także prowadzonymi postępowaniami sądowymi (przez czas trwania tych postępowań).</w:t>
      </w:r>
    </w:p>
    <w:p w14:paraId="22641DED" w14:textId="447FE691" w:rsidR="00B5714F" w:rsidRPr="00A90F5F" w:rsidRDefault="00B5714F" w:rsidP="00137C47">
      <w:pPr>
        <w:pStyle w:val="Akapitzlist"/>
        <w:numPr>
          <w:ilvl w:val="0"/>
          <w:numId w:val="2"/>
        </w:numPr>
        <w:spacing w:after="120" w:line="276" w:lineRule="auto"/>
        <w:ind w:left="928"/>
        <w:jc w:val="both"/>
        <w:rPr>
          <w:rFonts w:ascii="Times New Roman" w:eastAsia="Times New Roman" w:hAnsi="Times New Roman"/>
          <w:sz w:val="18"/>
          <w:szCs w:val="18"/>
        </w:rPr>
      </w:pPr>
      <w:r w:rsidRPr="00A90F5F">
        <w:rPr>
          <w:rFonts w:ascii="Times New Roman" w:eastAsia="Times New Roman" w:hAnsi="Times New Roman"/>
          <w:sz w:val="18"/>
          <w:szCs w:val="18"/>
        </w:rPr>
        <w:t xml:space="preserve">Odbiorcami Państwa danych osobowych mogą być podmioty zapewniające na </w:t>
      </w:r>
      <w:r w:rsidRPr="00947A76">
        <w:rPr>
          <w:rFonts w:ascii="Times New Roman" w:eastAsia="Times New Roman" w:hAnsi="Times New Roman"/>
          <w:sz w:val="18"/>
          <w:szCs w:val="18"/>
        </w:rPr>
        <w:t xml:space="preserve">rzecz </w:t>
      </w:r>
      <w:r w:rsidRPr="00947A76">
        <w:rPr>
          <w:rFonts w:ascii="Times New Roman" w:hAnsi="Times New Roman"/>
          <w:sz w:val="18"/>
          <w:szCs w:val="18"/>
        </w:rPr>
        <w:t>Powiatowej Stacji Sanitarno--Epidemiologicznej w Czarnkowie</w:t>
      </w:r>
      <w:r w:rsidRPr="00947A76">
        <w:rPr>
          <w:rFonts w:ascii="Times New Roman" w:eastAsia="Times New Roman" w:hAnsi="Times New Roman"/>
          <w:sz w:val="18"/>
          <w:szCs w:val="18"/>
        </w:rPr>
        <w:t xml:space="preserve"> obsługę prawną, a także obsługę techniczną (informatyczną), ale wyłącznie</w:t>
      </w:r>
      <w:r w:rsidRPr="00A90F5F">
        <w:rPr>
          <w:rFonts w:ascii="Times New Roman" w:eastAsia="Times New Roman" w:hAnsi="Times New Roman"/>
          <w:sz w:val="18"/>
          <w:szCs w:val="18"/>
        </w:rPr>
        <w:t xml:space="preserve"> </w:t>
      </w:r>
      <w:r w:rsidR="00912631">
        <w:rPr>
          <w:rFonts w:ascii="Times New Roman" w:eastAsia="Times New Roman" w:hAnsi="Times New Roman"/>
          <w:sz w:val="18"/>
          <w:szCs w:val="18"/>
        </w:rPr>
        <w:br/>
      </w:r>
      <w:r w:rsidR="00912631" w:rsidRPr="00A90F5F">
        <w:rPr>
          <w:rFonts w:ascii="Times New Roman" w:eastAsia="Times New Roman" w:hAnsi="Times New Roman"/>
          <w:sz w:val="18"/>
          <w:szCs w:val="18"/>
        </w:rPr>
        <w:t>z</w:t>
      </w:r>
      <w:r w:rsidR="00912631">
        <w:rPr>
          <w:rFonts w:ascii="Times New Roman" w:eastAsia="Times New Roman" w:hAnsi="Times New Roman"/>
          <w:sz w:val="18"/>
          <w:szCs w:val="18"/>
        </w:rPr>
        <w:t xml:space="preserve"> zastrzeżeniem</w:t>
      </w:r>
      <w:r w:rsidRPr="00A90F5F">
        <w:rPr>
          <w:rFonts w:ascii="Times New Roman" w:eastAsia="Times New Roman" w:hAnsi="Times New Roman"/>
          <w:sz w:val="18"/>
          <w:szCs w:val="18"/>
        </w:rPr>
        <w:t xml:space="preserve"> zapewnienia poufności Państwa danych.</w:t>
      </w:r>
    </w:p>
    <w:p w14:paraId="75DCD999" w14:textId="79BD244F" w:rsidR="00B5714F" w:rsidRPr="00A90F5F" w:rsidRDefault="00B5714F" w:rsidP="00137C47">
      <w:pPr>
        <w:pStyle w:val="Akapitzlist"/>
        <w:numPr>
          <w:ilvl w:val="0"/>
          <w:numId w:val="2"/>
        </w:numPr>
        <w:spacing w:after="120" w:line="276" w:lineRule="auto"/>
        <w:ind w:left="928"/>
        <w:jc w:val="both"/>
        <w:rPr>
          <w:rFonts w:ascii="Times New Roman" w:eastAsia="Times New Roman" w:hAnsi="Times New Roman"/>
          <w:sz w:val="18"/>
          <w:szCs w:val="18"/>
        </w:rPr>
      </w:pPr>
      <w:r w:rsidRPr="00A90F5F">
        <w:rPr>
          <w:rFonts w:ascii="Times New Roman" w:eastAsia="Times New Roman" w:hAnsi="Times New Roman"/>
          <w:sz w:val="18"/>
          <w:szCs w:val="18"/>
        </w:rPr>
        <w:t xml:space="preserve">Państwa dane osobowe nie będą przekazywane </w:t>
      </w:r>
      <w:r w:rsidRPr="00947A76">
        <w:rPr>
          <w:rFonts w:ascii="Times New Roman" w:eastAsia="Times New Roman" w:hAnsi="Times New Roman"/>
          <w:sz w:val="18"/>
          <w:szCs w:val="18"/>
        </w:rPr>
        <w:t xml:space="preserve">przez </w:t>
      </w:r>
      <w:r w:rsidRPr="00947A76">
        <w:rPr>
          <w:rFonts w:ascii="Times New Roman" w:hAnsi="Times New Roman"/>
          <w:sz w:val="18"/>
          <w:szCs w:val="18"/>
        </w:rPr>
        <w:t xml:space="preserve">Powiatową Stację Sanitarno-Epidemiologiczną </w:t>
      </w:r>
      <w:r w:rsidR="00912631">
        <w:rPr>
          <w:rFonts w:ascii="Times New Roman" w:hAnsi="Times New Roman"/>
          <w:sz w:val="18"/>
          <w:szCs w:val="18"/>
        </w:rPr>
        <w:br/>
      </w:r>
      <w:r w:rsidR="00912631" w:rsidRPr="00947A76">
        <w:rPr>
          <w:rFonts w:ascii="Times New Roman" w:hAnsi="Times New Roman"/>
          <w:sz w:val="18"/>
          <w:szCs w:val="18"/>
        </w:rPr>
        <w:t>w</w:t>
      </w:r>
      <w:r w:rsidR="00912631">
        <w:rPr>
          <w:rFonts w:ascii="Times New Roman" w:hAnsi="Times New Roman"/>
          <w:sz w:val="18"/>
          <w:szCs w:val="18"/>
        </w:rPr>
        <w:t xml:space="preserve"> Czarnkowie</w:t>
      </w:r>
      <w:r>
        <w:rPr>
          <w:rFonts w:ascii="Times New Roman" w:eastAsia="Times New Roman" w:hAnsi="Times New Roman"/>
          <w:sz w:val="18"/>
          <w:szCs w:val="18"/>
        </w:rPr>
        <w:t xml:space="preserve"> </w:t>
      </w:r>
      <w:r w:rsidRPr="00A90F5F">
        <w:rPr>
          <w:rFonts w:ascii="Times New Roman" w:eastAsia="Times New Roman" w:hAnsi="Times New Roman"/>
          <w:sz w:val="18"/>
          <w:szCs w:val="18"/>
        </w:rPr>
        <w:t>poza teren Europejskiego Obszaru Gospodarczego (EOG).</w:t>
      </w:r>
    </w:p>
    <w:p w14:paraId="3494ADE1" w14:textId="47603697" w:rsidR="00B5714F" w:rsidRPr="00A90F5F" w:rsidRDefault="00B5714F" w:rsidP="00137C47">
      <w:pPr>
        <w:pStyle w:val="Akapitzlist"/>
        <w:numPr>
          <w:ilvl w:val="0"/>
          <w:numId w:val="2"/>
        </w:numPr>
        <w:spacing w:after="120" w:line="276" w:lineRule="auto"/>
        <w:ind w:left="928"/>
        <w:jc w:val="both"/>
        <w:rPr>
          <w:rFonts w:ascii="Times New Roman" w:eastAsia="Times New Roman" w:hAnsi="Times New Roman"/>
          <w:sz w:val="18"/>
          <w:szCs w:val="18"/>
        </w:rPr>
      </w:pPr>
      <w:r w:rsidRPr="00A90F5F">
        <w:rPr>
          <w:rFonts w:ascii="Times New Roman" w:eastAsia="Times New Roman" w:hAnsi="Times New Roman"/>
          <w:sz w:val="18"/>
          <w:szCs w:val="18"/>
        </w:rPr>
        <w:t xml:space="preserve">Przysługuje Państwu prawo żądania dostępu do swoich danych osobowych, ich sprostowania, usunięcia </w:t>
      </w:r>
      <w:r w:rsidR="00912631" w:rsidRPr="00A90F5F">
        <w:rPr>
          <w:rFonts w:ascii="Times New Roman" w:eastAsia="Times New Roman" w:hAnsi="Times New Roman"/>
          <w:sz w:val="18"/>
          <w:szCs w:val="18"/>
        </w:rPr>
        <w:t>lub</w:t>
      </w:r>
      <w:r w:rsidR="00912631">
        <w:rPr>
          <w:rFonts w:ascii="Times New Roman" w:eastAsia="Times New Roman" w:hAnsi="Times New Roman"/>
          <w:sz w:val="18"/>
          <w:szCs w:val="18"/>
        </w:rPr>
        <w:t xml:space="preserve"> ograniczenia</w:t>
      </w:r>
      <w:r w:rsidRPr="00A90F5F">
        <w:rPr>
          <w:rFonts w:ascii="Times New Roman" w:eastAsia="Times New Roman" w:hAnsi="Times New Roman"/>
          <w:sz w:val="18"/>
          <w:szCs w:val="18"/>
        </w:rPr>
        <w:t xml:space="preserve"> przetwarzania oraz prawo wniesienia sprzeciwu wobec przetwarzania danych osobowych </w:t>
      </w:r>
      <w:r w:rsidR="00912631" w:rsidRPr="00A90F5F">
        <w:rPr>
          <w:rFonts w:ascii="Times New Roman" w:eastAsia="Times New Roman" w:hAnsi="Times New Roman"/>
          <w:sz w:val="18"/>
          <w:szCs w:val="18"/>
        </w:rPr>
        <w:t>ze</w:t>
      </w:r>
      <w:r w:rsidR="00912631">
        <w:rPr>
          <w:rFonts w:ascii="Times New Roman" w:eastAsia="Times New Roman" w:hAnsi="Times New Roman"/>
          <w:sz w:val="18"/>
          <w:szCs w:val="18"/>
        </w:rPr>
        <w:t xml:space="preserve"> względu</w:t>
      </w:r>
      <w:r w:rsidRPr="00A90F5F">
        <w:rPr>
          <w:rFonts w:ascii="Times New Roman" w:eastAsia="Times New Roman" w:hAnsi="Times New Roman"/>
          <w:sz w:val="18"/>
          <w:szCs w:val="18"/>
        </w:rPr>
        <w:t xml:space="preserve"> na Państwa szczególną sytuację.</w:t>
      </w:r>
    </w:p>
    <w:p w14:paraId="46DF6EC6" w14:textId="557B5F68" w:rsidR="00B5714F" w:rsidRPr="00B92DEB" w:rsidRDefault="00B5714F" w:rsidP="00137C47">
      <w:pPr>
        <w:pStyle w:val="Akapitzlist"/>
        <w:numPr>
          <w:ilvl w:val="0"/>
          <w:numId w:val="2"/>
        </w:numPr>
        <w:spacing w:after="120" w:line="276" w:lineRule="auto"/>
        <w:ind w:left="928"/>
        <w:jc w:val="both"/>
      </w:pPr>
      <w:r w:rsidRPr="00E211FE">
        <w:rPr>
          <w:rFonts w:ascii="Times New Roman" w:eastAsia="Times New Roman" w:hAnsi="Times New Roman"/>
          <w:sz w:val="18"/>
          <w:szCs w:val="18"/>
        </w:rPr>
        <w:t xml:space="preserve">Państwa dane nie będą przetwarzane w sposób zautomatyzowany, który jednocześnie mógłby prowadzić </w:t>
      </w:r>
      <w:r w:rsidR="00912631" w:rsidRPr="00E211FE">
        <w:rPr>
          <w:rFonts w:ascii="Times New Roman" w:eastAsia="Times New Roman" w:hAnsi="Times New Roman"/>
          <w:sz w:val="18"/>
          <w:szCs w:val="18"/>
        </w:rPr>
        <w:t>do</w:t>
      </w:r>
      <w:r w:rsidR="00912631">
        <w:rPr>
          <w:rFonts w:ascii="Times New Roman" w:eastAsia="Times New Roman" w:hAnsi="Times New Roman"/>
          <w:sz w:val="18"/>
          <w:szCs w:val="18"/>
        </w:rPr>
        <w:t xml:space="preserve"> podejmowania</w:t>
      </w:r>
      <w:r w:rsidRPr="00E211FE">
        <w:rPr>
          <w:rFonts w:ascii="Times New Roman" w:eastAsia="Times New Roman" w:hAnsi="Times New Roman"/>
          <w:sz w:val="18"/>
          <w:szCs w:val="18"/>
        </w:rPr>
        <w:t xml:space="preserve"> wobec Państwa decyzji wywołujących skutki prawne </w:t>
      </w:r>
      <w:r w:rsidR="00912631" w:rsidRPr="00E211FE">
        <w:rPr>
          <w:rFonts w:ascii="Times New Roman" w:eastAsia="Times New Roman" w:hAnsi="Times New Roman"/>
          <w:sz w:val="18"/>
          <w:szCs w:val="18"/>
        </w:rPr>
        <w:t>lub</w:t>
      </w:r>
      <w:r w:rsidR="00912631">
        <w:rPr>
          <w:rFonts w:ascii="Times New Roman" w:eastAsia="Times New Roman" w:hAnsi="Times New Roman"/>
          <w:sz w:val="18"/>
          <w:szCs w:val="18"/>
        </w:rPr>
        <w:t xml:space="preserve"> w</w:t>
      </w:r>
      <w:r w:rsidRPr="00E211FE">
        <w:rPr>
          <w:rFonts w:ascii="Times New Roman" w:eastAsia="Times New Roman" w:hAnsi="Times New Roman"/>
          <w:sz w:val="18"/>
          <w:szCs w:val="18"/>
        </w:rPr>
        <w:t> podobny sposób istotnie wpływać na Państwa sytuację.</w:t>
      </w:r>
      <w:r w:rsidR="00010B4D">
        <w:rPr>
          <w:rFonts w:ascii="Times New Roman" w:eastAsia="Times New Roman" w:hAnsi="Times New Roman"/>
          <w:sz w:val="18"/>
          <w:szCs w:val="18"/>
        </w:rPr>
        <w:t xml:space="preserve"> </w:t>
      </w:r>
      <w:r w:rsidRPr="00E211FE">
        <w:rPr>
          <w:rFonts w:ascii="Times New Roman" w:eastAsia="Times New Roman" w:hAnsi="Times New Roman"/>
          <w:sz w:val="18"/>
          <w:szCs w:val="18"/>
        </w:rPr>
        <w:t>Niezależnie od uprawnień przysługujących powyżej w związku z przetwarzaniem twoich danych osobowych, przysługuje Państwu prawo wniesienia skargi do organu nadzorczego, którym jest Prezes Urzędu Ochrony Danych Osobowych (adres: ul. Stawki 2, 00-193 Warszawa).</w:t>
      </w:r>
      <w:bookmarkStart w:id="0" w:name="_Hlk169180446"/>
      <w:bookmarkStart w:id="1" w:name="_Hlk171496779"/>
      <w:bookmarkStart w:id="2" w:name="_Hlk93414567"/>
      <w:bookmarkEnd w:id="0"/>
      <w:bookmarkEnd w:id="1"/>
      <w:bookmarkEnd w:id="2"/>
    </w:p>
    <w:p w14:paraId="5EFF487D" w14:textId="77777777" w:rsidR="00B5714F" w:rsidRDefault="00B5714F" w:rsidP="00734634">
      <w:pPr>
        <w:jc w:val="both"/>
        <w:rPr>
          <w:rFonts w:eastAsia="Calibri" w:cs="Times New Roman"/>
          <w:bCs/>
          <w:sz w:val="22"/>
          <w:szCs w:val="22"/>
        </w:rPr>
      </w:pPr>
    </w:p>
    <w:p w14:paraId="6CB80CBF" w14:textId="6DF4EDBD" w:rsidR="00B5714F" w:rsidRPr="00585DFF" w:rsidRDefault="00B5714F" w:rsidP="00973F53">
      <w:pPr>
        <w:pStyle w:val="TEKSTZacznikido"/>
        <w:spacing w:after="0"/>
        <w:ind w:firstLine="5670"/>
      </w:pPr>
    </w:p>
    <w:sectPr w:rsidR="00B5714F" w:rsidRPr="00585DFF" w:rsidSect="00973F53">
      <w:headerReference w:type="even" r:id="rId13"/>
      <w:headerReference w:type="default" r:id="rId14"/>
      <w:footerReference w:type="even" r:id="rId15"/>
      <w:footerReference w:type="default" r:id="rId16"/>
      <w:headerReference w:type="first" r:id="rId17"/>
      <w:footerReference w:type="first" r:id="rId18"/>
      <w:footnotePr>
        <w:numRestart w:val="eachSect"/>
      </w:footnotePr>
      <w:pgSz w:w="11906" w:h="16838"/>
      <w:pgMar w:top="1417" w:right="1417" w:bottom="1417" w:left="1417" w:header="624" w:footer="624" w:gutter="0"/>
      <w:cols w:space="708"/>
      <w:titlePg/>
      <w:docGrid w:linePitch="326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endnote w:type="separator" w:id="-1">
    <w:p w14:paraId="65D56234" w14:textId="77777777" w:rsidR="00DD3579" w:rsidRDefault="00DD3579">
      <w:r>
        <w:separator/>
      </w:r>
    </w:p>
  </w:endnote>
  <w:endnote w:type="continuationSeparator" w:id="0">
    <w:p w14:paraId="2057016A" w14:textId="77777777" w:rsidR="00DD3579" w:rsidRDefault="00DD3579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NSimSun">
    <w:panose1 w:val="02010609030101010101"/>
    <w:charset w:val="86"/>
    <w:family w:val="modern"/>
    <w:pitch w:val="fixed"/>
    <w:sig w:usb0="00000203" w:usb1="288F0000" w:usb2="00000016" w:usb3="00000000" w:csb0="0004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7D5DD064" w14:textId="77777777" w:rsidR="00972954" w:rsidRDefault="00972954">
    <w:pPr>
      <w:pStyle w:val="Stopka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sdt>
    <w:sdtPr>
      <w:rPr>
        <w:rFonts w:ascii="Times New Roman" w:hAnsi="Times New Roman"/>
        <w:sz w:val="16"/>
        <w:szCs w:val="16"/>
      </w:rPr>
      <w:id w:val="392856287"/>
      <w:docPartObj>
        <w:docPartGallery w:val="Page Numbers (Bottom of Page)"/>
        <w:docPartUnique/>
      </w:docPartObj>
    </w:sdtPr>
    <w:sdtContent>
      <w:sdt>
        <w:sdtPr>
          <w:rPr>
            <w:rFonts w:ascii="Times New Roman" w:hAnsi="Times New Roman"/>
            <w:sz w:val="16"/>
            <w:szCs w:val="16"/>
          </w:rPr>
          <w:id w:val="-1769616900"/>
          <w:docPartObj>
            <w:docPartGallery w:val="Page Numbers (Top of Page)"/>
            <w:docPartUnique/>
          </w:docPartObj>
        </w:sdtPr>
        <w:sdtContent>
          <w:p w14:paraId="606D2283" w14:textId="17424689" w:rsidR="00FD3F15" w:rsidRPr="00972954" w:rsidRDefault="00FD3F15">
            <w:pPr>
              <w:pStyle w:val="Stopka"/>
              <w:jc w:val="right"/>
              <w:rPr>
                <w:rFonts w:ascii="Times New Roman" w:hAnsi="Times New Roman"/>
                <w:sz w:val="16"/>
                <w:szCs w:val="16"/>
              </w:rPr>
            </w:pPr>
            <w:r w:rsidRPr="00972954">
              <w:rPr>
                <w:rFonts w:ascii="Times New Roman" w:hAnsi="Times New Roman"/>
                <w:sz w:val="16"/>
                <w:szCs w:val="16"/>
              </w:rPr>
              <w:t xml:space="preserve">Strona </w:t>
            </w:r>
            <w:r w:rsidRPr="00972954">
              <w:rPr>
                <w:rFonts w:ascii="Times New Roman" w:hAnsi="Times New Roman"/>
                <w:b/>
                <w:bCs/>
                <w:sz w:val="16"/>
                <w:szCs w:val="16"/>
              </w:rPr>
              <w:fldChar w:fldCharType="begin"/>
            </w:r>
            <w:r w:rsidRPr="00972954">
              <w:rPr>
                <w:rFonts w:ascii="Times New Roman" w:hAnsi="Times New Roman"/>
                <w:b/>
                <w:bCs/>
                <w:sz w:val="16"/>
                <w:szCs w:val="16"/>
              </w:rPr>
              <w:instrText>PAGE</w:instrText>
            </w:r>
            <w:r w:rsidRPr="00972954">
              <w:rPr>
                <w:rFonts w:ascii="Times New Roman" w:hAnsi="Times New Roman"/>
                <w:b/>
                <w:bCs/>
                <w:sz w:val="16"/>
                <w:szCs w:val="16"/>
              </w:rPr>
              <w:fldChar w:fldCharType="separate"/>
            </w:r>
            <w:r w:rsidRPr="00972954">
              <w:rPr>
                <w:rFonts w:ascii="Times New Roman" w:hAnsi="Times New Roman"/>
                <w:b/>
                <w:bCs/>
                <w:sz w:val="16"/>
                <w:szCs w:val="16"/>
              </w:rPr>
              <w:t>2</w:t>
            </w:r>
            <w:r w:rsidRPr="00972954">
              <w:rPr>
                <w:rFonts w:ascii="Times New Roman" w:hAnsi="Times New Roman"/>
                <w:b/>
                <w:bCs/>
                <w:sz w:val="16"/>
                <w:szCs w:val="16"/>
              </w:rPr>
              <w:fldChar w:fldCharType="end"/>
            </w:r>
            <w:r w:rsidRPr="00972954">
              <w:rPr>
                <w:rFonts w:ascii="Times New Roman" w:hAnsi="Times New Roman"/>
                <w:sz w:val="16"/>
                <w:szCs w:val="16"/>
              </w:rPr>
              <w:t xml:space="preserve"> z </w:t>
            </w:r>
            <w:r w:rsidRPr="00972954">
              <w:rPr>
                <w:rFonts w:ascii="Times New Roman" w:hAnsi="Times New Roman"/>
                <w:b/>
                <w:bCs/>
                <w:sz w:val="16"/>
                <w:szCs w:val="16"/>
              </w:rPr>
              <w:fldChar w:fldCharType="begin"/>
            </w:r>
            <w:r w:rsidRPr="00972954">
              <w:rPr>
                <w:rFonts w:ascii="Times New Roman" w:hAnsi="Times New Roman"/>
                <w:b/>
                <w:bCs/>
                <w:sz w:val="16"/>
                <w:szCs w:val="16"/>
              </w:rPr>
              <w:instrText>NUMPAGES</w:instrText>
            </w:r>
            <w:r w:rsidRPr="00972954">
              <w:rPr>
                <w:rFonts w:ascii="Times New Roman" w:hAnsi="Times New Roman"/>
                <w:b/>
                <w:bCs/>
                <w:sz w:val="16"/>
                <w:szCs w:val="16"/>
              </w:rPr>
              <w:fldChar w:fldCharType="separate"/>
            </w:r>
            <w:r w:rsidRPr="00972954">
              <w:rPr>
                <w:rFonts w:ascii="Times New Roman" w:hAnsi="Times New Roman"/>
                <w:b/>
                <w:bCs/>
                <w:sz w:val="16"/>
                <w:szCs w:val="16"/>
              </w:rPr>
              <w:t>2</w:t>
            </w:r>
            <w:r w:rsidRPr="00972954">
              <w:rPr>
                <w:rFonts w:ascii="Times New Roman" w:hAnsi="Times New Roman"/>
                <w:b/>
                <w:bCs/>
                <w:sz w:val="16"/>
                <w:szCs w:val="16"/>
              </w:rPr>
              <w:fldChar w:fldCharType="end"/>
            </w:r>
          </w:p>
        </w:sdtContent>
      </w:sdt>
    </w:sdtContent>
  </w:sdt>
  <w:p w14:paraId="24A27EDE" w14:textId="77777777" w:rsidR="00FD3F15" w:rsidRDefault="00FD3F15">
    <w:pPr>
      <w:pStyle w:val="Stopka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sdt>
    <w:sdtPr>
      <w:rPr>
        <w:rFonts w:ascii="Times New Roman" w:hAnsi="Times New Roman"/>
        <w:sz w:val="16"/>
        <w:szCs w:val="16"/>
      </w:rPr>
      <w:id w:val="1252397001"/>
      <w:docPartObj>
        <w:docPartGallery w:val="Page Numbers (Bottom of Page)"/>
        <w:docPartUnique/>
      </w:docPartObj>
    </w:sdtPr>
    <w:sdtContent>
      <w:sdt>
        <w:sdtPr>
          <w:rPr>
            <w:rFonts w:ascii="Times New Roman" w:hAnsi="Times New Roman"/>
            <w:sz w:val="16"/>
            <w:szCs w:val="16"/>
          </w:rPr>
          <w:id w:val="1127738769"/>
          <w:docPartObj>
            <w:docPartGallery w:val="Page Numbers (Top of Page)"/>
            <w:docPartUnique/>
          </w:docPartObj>
        </w:sdtPr>
        <w:sdtContent>
          <w:p w14:paraId="1E9669D3" w14:textId="7C5A0A8A" w:rsidR="00804B63" w:rsidRPr="00804B63" w:rsidRDefault="00804B63">
            <w:pPr>
              <w:pStyle w:val="Stopka"/>
              <w:jc w:val="right"/>
              <w:rPr>
                <w:rFonts w:ascii="Times New Roman" w:hAnsi="Times New Roman"/>
                <w:sz w:val="16"/>
                <w:szCs w:val="16"/>
              </w:rPr>
            </w:pPr>
            <w:r w:rsidRPr="00804B63">
              <w:rPr>
                <w:rFonts w:ascii="Times New Roman" w:hAnsi="Times New Roman"/>
                <w:sz w:val="16"/>
                <w:szCs w:val="16"/>
              </w:rPr>
              <w:t xml:space="preserve">Strona </w:t>
            </w:r>
            <w:r w:rsidRPr="00804B63">
              <w:rPr>
                <w:rFonts w:ascii="Times New Roman" w:hAnsi="Times New Roman"/>
                <w:b/>
                <w:bCs/>
                <w:sz w:val="16"/>
                <w:szCs w:val="16"/>
              </w:rPr>
              <w:fldChar w:fldCharType="begin"/>
            </w:r>
            <w:r w:rsidRPr="00804B63">
              <w:rPr>
                <w:rFonts w:ascii="Times New Roman" w:hAnsi="Times New Roman"/>
                <w:b/>
                <w:bCs/>
                <w:sz w:val="16"/>
                <w:szCs w:val="16"/>
              </w:rPr>
              <w:instrText>PAGE</w:instrText>
            </w:r>
            <w:r w:rsidRPr="00804B63">
              <w:rPr>
                <w:rFonts w:ascii="Times New Roman" w:hAnsi="Times New Roman"/>
                <w:b/>
                <w:bCs/>
                <w:sz w:val="16"/>
                <w:szCs w:val="16"/>
              </w:rPr>
              <w:fldChar w:fldCharType="separate"/>
            </w:r>
            <w:r w:rsidRPr="00804B63">
              <w:rPr>
                <w:rFonts w:ascii="Times New Roman" w:hAnsi="Times New Roman"/>
                <w:b/>
                <w:bCs/>
                <w:sz w:val="16"/>
                <w:szCs w:val="16"/>
              </w:rPr>
              <w:t>2</w:t>
            </w:r>
            <w:r w:rsidRPr="00804B63">
              <w:rPr>
                <w:rFonts w:ascii="Times New Roman" w:hAnsi="Times New Roman"/>
                <w:b/>
                <w:bCs/>
                <w:sz w:val="16"/>
                <w:szCs w:val="16"/>
              </w:rPr>
              <w:fldChar w:fldCharType="end"/>
            </w:r>
            <w:r w:rsidRPr="00804B63">
              <w:rPr>
                <w:rFonts w:ascii="Times New Roman" w:hAnsi="Times New Roman"/>
                <w:sz w:val="16"/>
                <w:szCs w:val="16"/>
              </w:rPr>
              <w:t xml:space="preserve"> z </w:t>
            </w:r>
            <w:r w:rsidRPr="00804B63">
              <w:rPr>
                <w:rFonts w:ascii="Times New Roman" w:hAnsi="Times New Roman"/>
                <w:b/>
                <w:bCs/>
                <w:sz w:val="16"/>
                <w:szCs w:val="16"/>
              </w:rPr>
              <w:fldChar w:fldCharType="begin"/>
            </w:r>
            <w:r w:rsidRPr="00804B63">
              <w:rPr>
                <w:rFonts w:ascii="Times New Roman" w:hAnsi="Times New Roman"/>
                <w:b/>
                <w:bCs/>
                <w:sz w:val="16"/>
                <w:szCs w:val="16"/>
              </w:rPr>
              <w:instrText>NUMPAGES</w:instrText>
            </w:r>
            <w:r w:rsidRPr="00804B63">
              <w:rPr>
                <w:rFonts w:ascii="Times New Roman" w:hAnsi="Times New Roman"/>
                <w:b/>
                <w:bCs/>
                <w:sz w:val="16"/>
                <w:szCs w:val="16"/>
              </w:rPr>
              <w:fldChar w:fldCharType="separate"/>
            </w:r>
            <w:r w:rsidRPr="00804B63">
              <w:rPr>
                <w:rFonts w:ascii="Times New Roman" w:hAnsi="Times New Roman"/>
                <w:b/>
                <w:bCs/>
                <w:sz w:val="16"/>
                <w:szCs w:val="16"/>
              </w:rPr>
              <w:t>2</w:t>
            </w:r>
            <w:r w:rsidRPr="00804B63">
              <w:rPr>
                <w:rFonts w:ascii="Times New Roman" w:hAnsi="Times New Roman"/>
                <w:b/>
                <w:bCs/>
                <w:sz w:val="16"/>
                <w:szCs w:val="16"/>
              </w:rPr>
              <w:fldChar w:fldCharType="end"/>
            </w:r>
          </w:p>
        </w:sdtContent>
      </w:sdt>
    </w:sdtContent>
  </w:sdt>
  <w:p w14:paraId="220169FA" w14:textId="77777777" w:rsidR="00972954" w:rsidRDefault="00972954">
    <w:pPr>
      <w:pStyle w:val="Stopk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footnote w:type="separator" w:id="-1">
    <w:p w14:paraId="2EAFA919" w14:textId="77777777" w:rsidR="00DD3579" w:rsidRDefault="00DD3579">
      <w:r>
        <w:separator/>
      </w:r>
    </w:p>
  </w:footnote>
  <w:footnote w:type="continuationSeparator" w:id="0">
    <w:p w14:paraId="54A361FA" w14:textId="77777777" w:rsidR="00DD3579" w:rsidRDefault="00DD3579">
      <w:r>
        <w:continuationSeparator/>
      </w:r>
    </w:p>
  </w:footnote>
  <w:footnote w:id="1">
    <w:p w14:paraId="04A97A33" w14:textId="77777777" w:rsidR="00B5714F" w:rsidRPr="00B1226E" w:rsidRDefault="00B5714F" w:rsidP="00B5714F">
      <w:pPr>
        <w:pStyle w:val="Tekstprzypisudolnego"/>
        <w:rPr>
          <w:rFonts w:ascii="Times New Roman" w:hAnsi="Times New Roman"/>
          <w:sz w:val="16"/>
          <w:szCs w:val="16"/>
        </w:rPr>
      </w:pPr>
      <w:r w:rsidRPr="006F6DD7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6F6DD7">
        <w:rPr>
          <w:rFonts w:ascii="Times New Roman" w:hAnsi="Times New Roman"/>
          <w:sz w:val="16"/>
          <w:szCs w:val="16"/>
        </w:rPr>
        <w:t xml:space="preserve"> </w:t>
      </w:r>
      <w:r w:rsidRPr="00B1226E">
        <w:rPr>
          <w:rFonts w:ascii="Times New Roman" w:hAnsi="Times New Roman"/>
          <w:sz w:val="16"/>
          <w:szCs w:val="16"/>
        </w:rPr>
        <w:t>W przypadku zgłoszenia składanego przez kilka osób, proszę wpisać je wszystkie.</w:t>
      </w:r>
    </w:p>
  </w:footnote>
  <w:footnote w:id="2">
    <w:p w14:paraId="74C1A8F4" w14:textId="77777777" w:rsidR="00B5714F" w:rsidRPr="006F6DD7" w:rsidRDefault="00B5714F" w:rsidP="00B5714F">
      <w:pPr>
        <w:pStyle w:val="Tekstprzypisudolnego"/>
        <w:rPr>
          <w:rFonts w:ascii="Times New Roman" w:hAnsi="Times New Roman"/>
          <w:sz w:val="16"/>
          <w:szCs w:val="16"/>
        </w:rPr>
      </w:pPr>
      <w:r w:rsidRPr="006F6DD7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6F6DD7">
        <w:rPr>
          <w:rFonts w:ascii="Times New Roman" w:hAnsi="Times New Roman"/>
          <w:sz w:val="16"/>
          <w:szCs w:val="16"/>
        </w:rPr>
        <w:t xml:space="preserve"> Zgłoszenie może być złożone w swoim imieniu lub jako świadek. Wypełnienie tego pola swoim imieniem i nazwiskiem nie będzie</w:t>
      </w:r>
      <w:r>
        <w:rPr>
          <w:rFonts w:ascii="Times New Roman" w:hAnsi="Times New Roman"/>
          <w:sz w:val="16"/>
          <w:szCs w:val="16"/>
        </w:rPr>
        <w:t xml:space="preserve"> </w:t>
      </w:r>
      <w:r w:rsidRPr="006F6DD7">
        <w:rPr>
          <w:rFonts w:ascii="Times New Roman" w:hAnsi="Times New Roman"/>
          <w:sz w:val="16"/>
          <w:szCs w:val="16"/>
        </w:rPr>
        <w:t>rozumiane jako podanie Twoich danych osobowych jako osoby zgłaszającej</w:t>
      </w:r>
      <w:r>
        <w:rPr>
          <w:rFonts w:ascii="Times New Roman" w:hAnsi="Times New Roman"/>
          <w:sz w:val="16"/>
          <w:szCs w:val="16"/>
        </w:rPr>
        <w:t>.</w:t>
      </w:r>
    </w:p>
  </w:footnote>
  <w:footnote w:id="3">
    <w:p w14:paraId="447B7BD9" w14:textId="77777777" w:rsidR="00B5714F" w:rsidRPr="006F6DD7" w:rsidRDefault="00B5714F" w:rsidP="00B5714F">
      <w:pPr>
        <w:pStyle w:val="Tekstprzypisudolnego"/>
        <w:rPr>
          <w:rFonts w:ascii="Times New Roman" w:hAnsi="Times New Roman"/>
          <w:sz w:val="16"/>
          <w:szCs w:val="16"/>
        </w:rPr>
      </w:pPr>
      <w:r w:rsidRPr="006F6DD7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6F6DD7">
        <w:rPr>
          <w:rFonts w:ascii="Times New Roman" w:hAnsi="Times New Roman"/>
          <w:sz w:val="16"/>
          <w:szCs w:val="16"/>
        </w:rPr>
        <w:t xml:space="preserve"> Może dotyczyć także osób spoza organizacji.</w:t>
      </w:r>
    </w:p>
  </w:footnote>
  <w:footnote w:id="4">
    <w:p w14:paraId="504AFA30" w14:textId="77777777" w:rsidR="00B5714F" w:rsidRPr="006F6DD7" w:rsidRDefault="00B5714F" w:rsidP="00B5714F">
      <w:pPr>
        <w:pStyle w:val="Tekstprzypisudolnego"/>
        <w:rPr>
          <w:rFonts w:ascii="Times New Roman" w:hAnsi="Times New Roman"/>
          <w:sz w:val="16"/>
          <w:szCs w:val="16"/>
        </w:rPr>
      </w:pPr>
      <w:r w:rsidRPr="006F6DD7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6F6DD7">
        <w:rPr>
          <w:rFonts w:ascii="Times New Roman" w:hAnsi="Times New Roman"/>
          <w:sz w:val="16"/>
          <w:szCs w:val="16"/>
        </w:rPr>
        <w:t xml:space="preserve"> W przypadku zgłoszenia dotyczącego kilku osób proszę wpisać je wszystkie.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4EDD0659" w14:textId="77777777" w:rsidR="00972954" w:rsidRDefault="00972954">
    <w:pPr>
      <w:pStyle w:val="Nagwek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67CBA561" w14:textId="77777777" w:rsidR="00972954" w:rsidRDefault="00972954">
    <w:pPr>
      <w:pStyle w:val="Nagwek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7D3C8B87" w14:textId="77777777" w:rsidR="00972954" w:rsidRDefault="00972954">
    <w:pPr>
      <w:pStyle w:val="Nagwek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abstractNum w:abstractNumId="0" w15:restartNumberingAfterBreak="0">
    <w:nsid w:val="285C7C0F"/>
    <w:multiLevelType w:val="hybridMultilevel"/>
    <w:tmpl w:val="D7CE9CDA"/>
    <w:lvl w:ilvl="0" w:tplc="E0221974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705E1C22"/>
    <w:multiLevelType w:val="hybridMultilevel"/>
    <w:tmpl w:val="7C9CDF1E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1E700FD6">
      <w:start w:val="1"/>
      <w:numFmt w:val="decimal"/>
      <w:lvlText w:val="%2)"/>
      <w:lvlJc w:val="left"/>
      <w:pPr>
        <w:ind w:left="1440" w:hanging="360"/>
      </w:pPr>
      <w:rPr>
        <w:rFonts w:hint="default"/>
      </w:r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760F6024"/>
    <w:multiLevelType w:val="hybridMultilevel"/>
    <w:tmpl w:val="86F6F8E6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92227447">
    <w:abstractNumId w:val="0"/>
  </w:num>
  <w:num w:numId="2" w16cid:durableId="543055350">
    <w:abstractNumId w:val="1"/>
  </w:num>
  <w:num w:numId="3" w16cid:durableId="1522357041">
    <w:abstractNumId w:val="2"/>
  </w:num>
  <w:numIdMacAtCleanup w:val="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 w16du">
  <w:zoom w:percent="100"/>
  <w:proofState w:spelling="clean" w:grammar="clean"/>
  <w:attachedTemplate r:id="rId1"/>
  <w:stylePaneFormatFilter w:val="7F04" w:allStyles="0" w:customStyles="0" w:latentStyles="1" w:stylesInUse="0" w:headingStyles="0" w:numberingStyles="0" w:tableStyles="0" w:directFormattingOnRuns="1" w:directFormattingOnParagraphs="1" w:directFormattingOnNumbering="1" w:directFormattingOnTables="1" w:clearFormatting="1" w:top3HeadingStyles="1" w:visibleStyles="1" w:alternateStyleNames="0"/>
  <w:styleLockTheme/>
  <w:styleLockQFSet/>
  <w:defaultTabStop w:val="284"/>
  <w:hyphenationZone w:val="425"/>
  <w:drawingGridHorizontalSpacing w:val="187"/>
  <w:displayHorizontalDrawingGridEvery w:val="0"/>
  <w:displayVerticalDrawingGridEvery w:val="0"/>
  <w:noPunctuationKerning/>
  <w:characterSpacingControl w:val="doNotCompress"/>
  <w:hdrShapeDefaults>
    <o:shapedefaults v:ext="edit" spidmax="2050"/>
  </w:hdrShapeDefaults>
  <w:footnotePr>
    <w:numRestart w:val="eachSect"/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3C077A"/>
    <w:rsid w:val="000006BC"/>
    <w:rsid w:val="000012DA"/>
    <w:rsid w:val="00001944"/>
    <w:rsid w:val="0000246E"/>
    <w:rsid w:val="000027F1"/>
    <w:rsid w:val="00003862"/>
    <w:rsid w:val="00010B4D"/>
    <w:rsid w:val="00011B4D"/>
    <w:rsid w:val="00012A35"/>
    <w:rsid w:val="00016099"/>
    <w:rsid w:val="00017DC2"/>
    <w:rsid w:val="00021105"/>
    <w:rsid w:val="00021522"/>
    <w:rsid w:val="00021E72"/>
    <w:rsid w:val="00022C5F"/>
    <w:rsid w:val="00023471"/>
    <w:rsid w:val="00023F13"/>
    <w:rsid w:val="00030634"/>
    <w:rsid w:val="00031352"/>
    <w:rsid w:val="000319C1"/>
    <w:rsid w:val="00031A8B"/>
    <w:rsid w:val="00031BCA"/>
    <w:rsid w:val="000324E5"/>
    <w:rsid w:val="000330FA"/>
    <w:rsid w:val="0003362F"/>
    <w:rsid w:val="00036B63"/>
    <w:rsid w:val="00037E1A"/>
    <w:rsid w:val="00043270"/>
    <w:rsid w:val="00043495"/>
    <w:rsid w:val="00046A75"/>
    <w:rsid w:val="00047312"/>
    <w:rsid w:val="000508BD"/>
    <w:rsid w:val="000517AB"/>
    <w:rsid w:val="0005339C"/>
    <w:rsid w:val="0005571B"/>
    <w:rsid w:val="00057AB3"/>
    <w:rsid w:val="00060076"/>
    <w:rsid w:val="000600D4"/>
    <w:rsid w:val="00060432"/>
    <w:rsid w:val="00060A5B"/>
    <w:rsid w:val="00060D87"/>
    <w:rsid w:val="000615A5"/>
    <w:rsid w:val="00062DC9"/>
    <w:rsid w:val="00064E4C"/>
    <w:rsid w:val="00066901"/>
    <w:rsid w:val="000706C7"/>
    <w:rsid w:val="00071BEE"/>
    <w:rsid w:val="000736CD"/>
    <w:rsid w:val="0007533B"/>
    <w:rsid w:val="00075429"/>
    <w:rsid w:val="0007545D"/>
    <w:rsid w:val="000760BF"/>
    <w:rsid w:val="0007613E"/>
    <w:rsid w:val="00076BFC"/>
    <w:rsid w:val="000814A7"/>
    <w:rsid w:val="0008557B"/>
    <w:rsid w:val="0008579A"/>
    <w:rsid w:val="00085CE7"/>
    <w:rsid w:val="000906EE"/>
    <w:rsid w:val="00091BA2"/>
    <w:rsid w:val="000944EF"/>
    <w:rsid w:val="00095AFB"/>
    <w:rsid w:val="0009732D"/>
    <w:rsid w:val="000973F0"/>
    <w:rsid w:val="000A1296"/>
    <w:rsid w:val="000A1B80"/>
    <w:rsid w:val="000A1C27"/>
    <w:rsid w:val="000A1DAD"/>
    <w:rsid w:val="000A2649"/>
    <w:rsid w:val="000A2FC6"/>
    <w:rsid w:val="000A323B"/>
    <w:rsid w:val="000A3A9D"/>
    <w:rsid w:val="000A4088"/>
    <w:rsid w:val="000A46C8"/>
    <w:rsid w:val="000A4948"/>
    <w:rsid w:val="000A4E18"/>
    <w:rsid w:val="000A5DAC"/>
    <w:rsid w:val="000B298D"/>
    <w:rsid w:val="000B3FD8"/>
    <w:rsid w:val="000B5B2D"/>
    <w:rsid w:val="000B5DCE"/>
    <w:rsid w:val="000C05BA"/>
    <w:rsid w:val="000C0E8F"/>
    <w:rsid w:val="000C2C50"/>
    <w:rsid w:val="000C49E1"/>
    <w:rsid w:val="000C4BC4"/>
    <w:rsid w:val="000C4FE5"/>
    <w:rsid w:val="000D0110"/>
    <w:rsid w:val="000D2468"/>
    <w:rsid w:val="000D27F3"/>
    <w:rsid w:val="000D318A"/>
    <w:rsid w:val="000D6173"/>
    <w:rsid w:val="000D6F83"/>
    <w:rsid w:val="000E0CDF"/>
    <w:rsid w:val="000E0D64"/>
    <w:rsid w:val="000E25CC"/>
    <w:rsid w:val="000E3694"/>
    <w:rsid w:val="000E490F"/>
    <w:rsid w:val="000E6241"/>
    <w:rsid w:val="000F2BE3"/>
    <w:rsid w:val="000F3D0D"/>
    <w:rsid w:val="000F4227"/>
    <w:rsid w:val="000F5199"/>
    <w:rsid w:val="000F6ED4"/>
    <w:rsid w:val="000F7A6E"/>
    <w:rsid w:val="001016A2"/>
    <w:rsid w:val="001042BA"/>
    <w:rsid w:val="00106BA6"/>
    <w:rsid w:val="00106D03"/>
    <w:rsid w:val="00110465"/>
    <w:rsid w:val="00110628"/>
    <w:rsid w:val="0011245A"/>
    <w:rsid w:val="001126A7"/>
    <w:rsid w:val="00112ED9"/>
    <w:rsid w:val="0011493E"/>
    <w:rsid w:val="00115B72"/>
    <w:rsid w:val="001209EC"/>
    <w:rsid w:val="00120A9E"/>
    <w:rsid w:val="00120C12"/>
    <w:rsid w:val="001249ED"/>
    <w:rsid w:val="00125A9C"/>
    <w:rsid w:val="001270A2"/>
    <w:rsid w:val="00131237"/>
    <w:rsid w:val="001329AC"/>
    <w:rsid w:val="00133120"/>
    <w:rsid w:val="00134CA0"/>
    <w:rsid w:val="00135C2A"/>
    <w:rsid w:val="00137635"/>
    <w:rsid w:val="00137C47"/>
    <w:rsid w:val="0014026F"/>
    <w:rsid w:val="00140BE9"/>
    <w:rsid w:val="00142CB5"/>
    <w:rsid w:val="00146EFD"/>
    <w:rsid w:val="00147A47"/>
    <w:rsid w:val="00147AA1"/>
    <w:rsid w:val="001520CF"/>
    <w:rsid w:val="001535A2"/>
    <w:rsid w:val="0015667C"/>
    <w:rsid w:val="00157110"/>
    <w:rsid w:val="001571BA"/>
    <w:rsid w:val="0015742A"/>
    <w:rsid w:val="00157DA1"/>
    <w:rsid w:val="00163147"/>
    <w:rsid w:val="00164C57"/>
    <w:rsid w:val="00164C9D"/>
    <w:rsid w:val="001660D5"/>
    <w:rsid w:val="00172C6C"/>
    <w:rsid w:val="00172F7A"/>
    <w:rsid w:val="00173150"/>
    <w:rsid w:val="00173390"/>
    <w:rsid w:val="001736F0"/>
    <w:rsid w:val="00173BB3"/>
    <w:rsid w:val="001740D0"/>
    <w:rsid w:val="00174F2C"/>
    <w:rsid w:val="00174FBB"/>
    <w:rsid w:val="0017530F"/>
    <w:rsid w:val="00180F2A"/>
    <w:rsid w:val="00182319"/>
    <w:rsid w:val="00184B91"/>
    <w:rsid w:val="00184D4A"/>
    <w:rsid w:val="00186EC1"/>
    <w:rsid w:val="00191E1F"/>
    <w:rsid w:val="0019274B"/>
    <w:rsid w:val="0019287B"/>
    <w:rsid w:val="00193136"/>
    <w:rsid w:val="0019473B"/>
    <w:rsid w:val="001952B1"/>
    <w:rsid w:val="00196E39"/>
    <w:rsid w:val="00197649"/>
    <w:rsid w:val="001A01FB"/>
    <w:rsid w:val="001A10E9"/>
    <w:rsid w:val="001A183D"/>
    <w:rsid w:val="001A2B65"/>
    <w:rsid w:val="001A2B9D"/>
    <w:rsid w:val="001A3CD3"/>
    <w:rsid w:val="001A5BEF"/>
    <w:rsid w:val="001A615F"/>
    <w:rsid w:val="001A7F15"/>
    <w:rsid w:val="001B1E95"/>
    <w:rsid w:val="001B2D0D"/>
    <w:rsid w:val="001B342E"/>
    <w:rsid w:val="001C1832"/>
    <w:rsid w:val="001C188C"/>
    <w:rsid w:val="001C1ADE"/>
    <w:rsid w:val="001C336B"/>
    <w:rsid w:val="001C5CB1"/>
    <w:rsid w:val="001D01D7"/>
    <w:rsid w:val="001D1783"/>
    <w:rsid w:val="001D326B"/>
    <w:rsid w:val="001D53CD"/>
    <w:rsid w:val="001D55A3"/>
    <w:rsid w:val="001D5AF5"/>
    <w:rsid w:val="001E1E73"/>
    <w:rsid w:val="001E4E0C"/>
    <w:rsid w:val="001E526D"/>
    <w:rsid w:val="001E5655"/>
    <w:rsid w:val="001E60E9"/>
    <w:rsid w:val="001F11A2"/>
    <w:rsid w:val="001F1832"/>
    <w:rsid w:val="001F220F"/>
    <w:rsid w:val="001F25B3"/>
    <w:rsid w:val="001F3101"/>
    <w:rsid w:val="001F6616"/>
    <w:rsid w:val="00202BD4"/>
    <w:rsid w:val="002036D9"/>
    <w:rsid w:val="0020490E"/>
    <w:rsid w:val="00204A97"/>
    <w:rsid w:val="002055A1"/>
    <w:rsid w:val="00207FE1"/>
    <w:rsid w:val="002114EF"/>
    <w:rsid w:val="00214789"/>
    <w:rsid w:val="002166AD"/>
    <w:rsid w:val="00217871"/>
    <w:rsid w:val="00220239"/>
    <w:rsid w:val="00221ED8"/>
    <w:rsid w:val="002231EA"/>
    <w:rsid w:val="00223FDF"/>
    <w:rsid w:val="002279C0"/>
    <w:rsid w:val="00235909"/>
    <w:rsid w:val="0023727E"/>
    <w:rsid w:val="00237DA0"/>
    <w:rsid w:val="00242081"/>
    <w:rsid w:val="00242C01"/>
    <w:rsid w:val="00242D40"/>
    <w:rsid w:val="00243777"/>
    <w:rsid w:val="002441CD"/>
    <w:rsid w:val="00246FEB"/>
    <w:rsid w:val="00247495"/>
    <w:rsid w:val="002501A3"/>
    <w:rsid w:val="0025093A"/>
    <w:rsid w:val="0025166C"/>
    <w:rsid w:val="00253787"/>
    <w:rsid w:val="002551C2"/>
    <w:rsid w:val="002555D4"/>
    <w:rsid w:val="002618B7"/>
    <w:rsid w:val="00261A16"/>
    <w:rsid w:val="00263522"/>
    <w:rsid w:val="00264EC6"/>
    <w:rsid w:val="00266BA8"/>
    <w:rsid w:val="00271013"/>
    <w:rsid w:val="0027116E"/>
    <w:rsid w:val="00273FE4"/>
    <w:rsid w:val="002750F6"/>
    <w:rsid w:val="002765B4"/>
    <w:rsid w:val="00276783"/>
    <w:rsid w:val="00276A94"/>
    <w:rsid w:val="0028243F"/>
    <w:rsid w:val="0029405D"/>
    <w:rsid w:val="00294FA6"/>
    <w:rsid w:val="00295A6F"/>
    <w:rsid w:val="002A20C4"/>
    <w:rsid w:val="002A23DF"/>
    <w:rsid w:val="002A3261"/>
    <w:rsid w:val="002A570F"/>
    <w:rsid w:val="002A7292"/>
    <w:rsid w:val="002A7358"/>
    <w:rsid w:val="002A7902"/>
    <w:rsid w:val="002B0F6B"/>
    <w:rsid w:val="002B23B8"/>
    <w:rsid w:val="002B28B7"/>
    <w:rsid w:val="002B364A"/>
    <w:rsid w:val="002B4429"/>
    <w:rsid w:val="002B68A6"/>
    <w:rsid w:val="002B7EA2"/>
    <w:rsid w:val="002B7FAF"/>
    <w:rsid w:val="002D0C4F"/>
    <w:rsid w:val="002D1004"/>
    <w:rsid w:val="002D1364"/>
    <w:rsid w:val="002D243B"/>
    <w:rsid w:val="002D4D30"/>
    <w:rsid w:val="002D5000"/>
    <w:rsid w:val="002D598D"/>
    <w:rsid w:val="002D7188"/>
    <w:rsid w:val="002E07F2"/>
    <w:rsid w:val="002E09E5"/>
    <w:rsid w:val="002E1971"/>
    <w:rsid w:val="002E1DE3"/>
    <w:rsid w:val="002E2AB6"/>
    <w:rsid w:val="002E3F34"/>
    <w:rsid w:val="002E5172"/>
    <w:rsid w:val="002E5F79"/>
    <w:rsid w:val="002E64FA"/>
    <w:rsid w:val="002F039B"/>
    <w:rsid w:val="002F0A00"/>
    <w:rsid w:val="002F0CFA"/>
    <w:rsid w:val="002F2CB7"/>
    <w:rsid w:val="002F30C0"/>
    <w:rsid w:val="002F6177"/>
    <w:rsid w:val="002F669F"/>
    <w:rsid w:val="00301C97"/>
    <w:rsid w:val="00305535"/>
    <w:rsid w:val="0031004C"/>
    <w:rsid w:val="003105F6"/>
    <w:rsid w:val="00310652"/>
    <w:rsid w:val="00311297"/>
    <w:rsid w:val="003113BE"/>
    <w:rsid w:val="003122CA"/>
    <w:rsid w:val="003148FD"/>
    <w:rsid w:val="00320644"/>
    <w:rsid w:val="00321080"/>
    <w:rsid w:val="00322D45"/>
    <w:rsid w:val="0032530E"/>
    <w:rsid w:val="0032569A"/>
    <w:rsid w:val="00325A1F"/>
    <w:rsid w:val="003268F9"/>
    <w:rsid w:val="00330BAF"/>
    <w:rsid w:val="003312B2"/>
    <w:rsid w:val="00334E3A"/>
    <w:rsid w:val="00335081"/>
    <w:rsid w:val="003361DD"/>
    <w:rsid w:val="00341A6A"/>
    <w:rsid w:val="00345B9C"/>
    <w:rsid w:val="00345EA9"/>
    <w:rsid w:val="0035021C"/>
    <w:rsid w:val="00351BBA"/>
    <w:rsid w:val="00352DAE"/>
    <w:rsid w:val="00354EB9"/>
    <w:rsid w:val="003602AE"/>
    <w:rsid w:val="00360929"/>
    <w:rsid w:val="0036176C"/>
    <w:rsid w:val="00364684"/>
    <w:rsid w:val="003647D5"/>
    <w:rsid w:val="003648F2"/>
    <w:rsid w:val="003674B0"/>
    <w:rsid w:val="00375F1F"/>
    <w:rsid w:val="00376669"/>
    <w:rsid w:val="00376D81"/>
    <w:rsid w:val="0037727C"/>
    <w:rsid w:val="00377E70"/>
    <w:rsid w:val="00380904"/>
    <w:rsid w:val="003823EE"/>
    <w:rsid w:val="00382960"/>
    <w:rsid w:val="003846F7"/>
    <w:rsid w:val="003851ED"/>
    <w:rsid w:val="00385B39"/>
    <w:rsid w:val="00386785"/>
    <w:rsid w:val="00390E89"/>
    <w:rsid w:val="00391B1A"/>
    <w:rsid w:val="00394423"/>
    <w:rsid w:val="003965FE"/>
    <w:rsid w:val="00396942"/>
    <w:rsid w:val="00396B49"/>
    <w:rsid w:val="00396E3E"/>
    <w:rsid w:val="003A0D6A"/>
    <w:rsid w:val="003A19F6"/>
    <w:rsid w:val="003A306E"/>
    <w:rsid w:val="003A6026"/>
    <w:rsid w:val="003A60DC"/>
    <w:rsid w:val="003A6A46"/>
    <w:rsid w:val="003A7A63"/>
    <w:rsid w:val="003B000C"/>
    <w:rsid w:val="003B0F1D"/>
    <w:rsid w:val="003B24CE"/>
    <w:rsid w:val="003B4A57"/>
    <w:rsid w:val="003B7351"/>
    <w:rsid w:val="003B770F"/>
    <w:rsid w:val="003C03EA"/>
    <w:rsid w:val="003C077A"/>
    <w:rsid w:val="003C0A9B"/>
    <w:rsid w:val="003C0AD9"/>
    <w:rsid w:val="003C0ED0"/>
    <w:rsid w:val="003C1825"/>
    <w:rsid w:val="003C1D49"/>
    <w:rsid w:val="003C23CD"/>
    <w:rsid w:val="003C2DD7"/>
    <w:rsid w:val="003C35C4"/>
    <w:rsid w:val="003C60A0"/>
    <w:rsid w:val="003D1288"/>
    <w:rsid w:val="003D12C2"/>
    <w:rsid w:val="003D31B9"/>
    <w:rsid w:val="003D3867"/>
    <w:rsid w:val="003E0D1A"/>
    <w:rsid w:val="003E29F8"/>
    <w:rsid w:val="003E2DA3"/>
    <w:rsid w:val="003F020D"/>
    <w:rsid w:val="003F03D9"/>
    <w:rsid w:val="003F2FBE"/>
    <w:rsid w:val="003F318D"/>
    <w:rsid w:val="003F5BAE"/>
    <w:rsid w:val="003F6ED7"/>
    <w:rsid w:val="003F75AF"/>
    <w:rsid w:val="00401C84"/>
    <w:rsid w:val="00403210"/>
    <w:rsid w:val="004035BB"/>
    <w:rsid w:val="004035EB"/>
    <w:rsid w:val="00406899"/>
    <w:rsid w:val="00407332"/>
    <w:rsid w:val="00407828"/>
    <w:rsid w:val="004132D2"/>
    <w:rsid w:val="00413D8E"/>
    <w:rsid w:val="004140F2"/>
    <w:rsid w:val="00415DF8"/>
    <w:rsid w:val="00417196"/>
    <w:rsid w:val="00417B22"/>
    <w:rsid w:val="00421085"/>
    <w:rsid w:val="0042465E"/>
    <w:rsid w:val="00424DF7"/>
    <w:rsid w:val="0042786C"/>
    <w:rsid w:val="00432B76"/>
    <w:rsid w:val="00434D01"/>
    <w:rsid w:val="00435D26"/>
    <w:rsid w:val="00436191"/>
    <w:rsid w:val="00440C99"/>
    <w:rsid w:val="0044175C"/>
    <w:rsid w:val="00444D9C"/>
    <w:rsid w:val="00445F4D"/>
    <w:rsid w:val="004504C0"/>
    <w:rsid w:val="004544BD"/>
    <w:rsid w:val="004550FB"/>
    <w:rsid w:val="0046111A"/>
    <w:rsid w:val="00462946"/>
    <w:rsid w:val="00463F43"/>
    <w:rsid w:val="00464B94"/>
    <w:rsid w:val="004653A8"/>
    <w:rsid w:val="00465A0B"/>
    <w:rsid w:val="0047077C"/>
    <w:rsid w:val="00470B05"/>
    <w:rsid w:val="0047207C"/>
    <w:rsid w:val="00472CD6"/>
    <w:rsid w:val="00474E3C"/>
    <w:rsid w:val="00475C9D"/>
    <w:rsid w:val="00477C0C"/>
    <w:rsid w:val="00477CE4"/>
    <w:rsid w:val="00480A58"/>
    <w:rsid w:val="00482151"/>
    <w:rsid w:val="00485CB7"/>
    <w:rsid w:val="00485FAD"/>
    <w:rsid w:val="004874E7"/>
    <w:rsid w:val="00487AED"/>
    <w:rsid w:val="00491EDF"/>
    <w:rsid w:val="00492A3F"/>
    <w:rsid w:val="00494F62"/>
    <w:rsid w:val="0049778A"/>
    <w:rsid w:val="004A15F9"/>
    <w:rsid w:val="004A2001"/>
    <w:rsid w:val="004A3590"/>
    <w:rsid w:val="004B00A7"/>
    <w:rsid w:val="004B04E5"/>
    <w:rsid w:val="004B25E2"/>
    <w:rsid w:val="004B2BE6"/>
    <w:rsid w:val="004B34D7"/>
    <w:rsid w:val="004B45AF"/>
    <w:rsid w:val="004B5037"/>
    <w:rsid w:val="004B5B2F"/>
    <w:rsid w:val="004B5F7F"/>
    <w:rsid w:val="004B626A"/>
    <w:rsid w:val="004B660E"/>
    <w:rsid w:val="004C05BD"/>
    <w:rsid w:val="004C195E"/>
    <w:rsid w:val="004C3B06"/>
    <w:rsid w:val="004C3F97"/>
    <w:rsid w:val="004C7EE7"/>
    <w:rsid w:val="004D0BE4"/>
    <w:rsid w:val="004D28A5"/>
    <w:rsid w:val="004D2DEE"/>
    <w:rsid w:val="004D2E1F"/>
    <w:rsid w:val="004D6FC0"/>
    <w:rsid w:val="004D7FD9"/>
    <w:rsid w:val="004E1324"/>
    <w:rsid w:val="004E19A5"/>
    <w:rsid w:val="004E25B3"/>
    <w:rsid w:val="004E2EA9"/>
    <w:rsid w:val="004E37E5"/>
    <w:rsid w:val="004E3FDB"/>
    <w:rsid w:val="004E5198"/>
    <w:rsid w:val="004F1AB3"/>
    <w:rsid w:val="004F1F4A"/>
    <w:rsid w:val="004F296D"/>
    <w:rsid w:val="004F508B"/>
    <w:rsid w:val="004F695F"/>
    <w:rsid w:val="004F6CA4"/>
    <w:rsid w:val="00500752"/>
    <w:rsid w:val="00501A50"/>
    <w:rsid w:val="0050222D"/>
    <w:rsid w:val="005034C8"/>
    <w:rsid w:val="00503AF3"/>
    <w:rsid w:val="00503C4F"/>
    <w:rsid w:val="0050696D"/>
    <w:rsid w:val="00506EEA"/>
    <w:rsid w:val="0051094B"/>
    <w:rsid w:val="005110D7"/>
    <w:rsid w:val="00511D99"/>
    <w:rsid w:val="00512017"/>
    <w:rsid w:val="005128D3"/>
    <w:rsid w:val="005147E8"/>
    <w:rsid w:val="005158F2"/>
    <w:rsid w:val="005211BC"/>
    <w:rsid w:val="00522DCF"/>
    <w:rsid w:val="00525439"/>
    <w:rsid w:val="00526DFC"/>
    <w:rsid w:val="00526F43"/>
    <w:rsid w:val="00527651"/>
    <w:rsid w:val="005363AB"/>
    <w:rsid w:val="00536793"/>
    <w:rsid w:val="0053760C"/>
    <w:rsid w:val="00540DCB"/>
    <w:rsid w:val="0054371A"/>
    <w:rsid w:val="00544EF4"/>
    <w:rsid w:val="00545089"/>
    <w:rsid w:val="00545E53"/>
    <w:rsid w:val="005479D9"/>
    <w:rsid w:val="00550133"/>
    <w:rsid w:val="00551120"/>
    <w:rsid w:val="00555FE8"/>
    <w:rsid w:val="005572BD"/>
    <w:rsid w:val="00557A12"/>
    <w:rsid w:val="00560AC7"/>
    <w:rsid w:val="00561AFB"/>
    <w:rsid w:val="00561DE0"/>
    <w:rsid w:val="00561FA8"/>
    <w:rsid w:val="00562A27"/>
    <w:rsid w:val="005635ED"/>
    <w:rsid w:val="00564BA8"/>
    <w:rsid w:val="00565253"/>
    <w:rsid w:val="00570191"/>
    <w:rsid w:val="00570570"/>
    <w:rsid w:val="00572512"/>
    <w:rsid w:val="00573EE6"/>
    <w:rsid w:val="0057547F"/>
    <w:rsid w:val="005754EE"/>
    <w:rsid w:val="0057617E"/>
    <w:rsid w:val="00576497"/>
    <w:rsid w:val="00581FD8"/>
    <w:rsid w:val="0058264C"/>
    <w:rsid w:val="005835E7"/>
    <w:rsid w:val="0058397F"/>
    <w:rsid w:val="00583BF8"/>
    <w:rsid w:val="00583FA1"/>
    <w:rsid w:val="00584357"/>
    <w:rsid w:val="00585DFF"/>
    <w:rsid w:val="00585F33"/>
    <w:rsid w:val="00591124"/>
    <w:rsid w:val="00597024"/>
    <w:rsid w:val="005A0274"/>
    <w:rsid w:val="005A095C"/>
    <w:rsid w:val="005A17E7"/>
    <w:rsid w:val="005A315D"/>
    <w:rsid w:val="005A4BFB"/>
    <w:rsid w:val="005A5C67"/>
    <w:rsid w:val="005A669D"/>
    <w:rsid w:val="005A75D8"/>
    <w:rsid w:val="005B713E"/>
    <w:rsid w:val="005B75C5"/>
    <w:rsid w:val="005C03B6"/>
    <w:rsid w:val="005C348E"/>
    <w:rsid w:val="005C4691"/>
    <w:rsid w:val="005C68E1"/>
    <w:rsid w:val="005C6A14"/>
    <w:rsid w:val="005D046F"/>
    <w:rsid w:val="005D3763"/>
    <w:rsid w:val="005D55E1"/>
    <w:rsid w:val="005D665F"/>
    <w:rsid w:val="005D6D57"/>
    <w:rsid w:val="005E0430"/>
    <w:rsid w:val="005E19F7"/>
    <w:rsid w:val="005E1ADD"/>
    <w:rsid w:val="005E362C"/>
    <w:rsid w:val="005E4F04"/>
    <w:rsid w:val="005E62C2"/>
    <w:rsid w:val="005E6C71"/>
    <w:rsid w:val="005F0963"/>
    <w:rsid w:val="005F2824"/>
    <w:rsid w:val="005F2EBA"/>
    <w:rsid w:val="005F35ED"/>
    <w:rsid w:val="005F3C7A"/>
    <w:rsid w:val="005F549A"/>
    <w:rsid w:val="005F7812"/>
    <w:rsid w:val="005F7A88"/>
    <w:rsid w:val="00601D2D"/>
    <w:rsid w:val="0060304F"/>
    <w:rsid w:val="00603A1A"/>
    <w:rsid w:val="006046D5"/>
    <w:rsid w:val="00607A93"/>
    <w:rsid w:val="00607B1A"/>
    <w:rsid w:val="006109BC"/>
    <w:rsid w:val="00610C08"/>
    <w:rsid w:val="00610F54"/>
    <w:rsid w:val="00611073"/>
    <w:rsid w:val="00611F74"/>
    <w:rsid w:val="00612FE8"/>
    <w:rsid w:val="00615772"/>
    <w:rsid w:val="00621256"/>
    <w:rsid w:val="00621FCC"/>
    <w:rsid w:val="006220A6"/>
    <w:rsid w:val="00622E4B"/>
    <w:rsid w:val="006333DA"/>
    <w:rsid w:val="00635134"/>
    <w:rsid w:val="006356E2"/>
    <w:rsid w:val="00640ECA"/>
    <w:rsid w:val="00642A65"/>
    <w:rsid w:val="0064387D"/>
    <w:rsid w:val="006447B9"/>
    <w:rsid w:val="00645969"/>
    <w:rsid w:val="00645DCE"/>
    <w:rsid w:val="006465AC"/>
    <w:rsid w:val="006465BF"/>
    <w:rsid w:val="00651CF2"/>
    <w:rsid w:val="00652626"/>
    <w:rsid w:val="00653B22"/>
    <w:rsid w:val="006565A9"/>
    <w:rsid w:val="00657BF4"/>
    <w:rsid w:val="006603FB"/>
    <w:rsid w:val="006608DF"/>
    <w:rsid w:val="006618D2"/>
    <w:rsid w:val="006623AC"/>
    <w:rsid w:val="0066255A"/>
    <w:rsid w:val="006678AF"/>
    <w:rsid w:val="006701EF"/>
    <w:rsid w:val="00673BA5"/>
    <w:rsid w:val="00674DA1"/>
    <w:rsid w:val="00680058"/>
    <w:rsid w:val="00680E19"/>
    <w:rsid w:val="00681F9F"/>
    <w:rsid w:val="006840EA"/>
    <w:rsid w:val="006844E2"/>
    <w:rsid w:val="00685267"/>
    <w:rsid w:val="006872AE"/>
    <w:rsid w:val="00690082"/>
    <w:rsid w:val="00690252"/>
    <w:rsid w:val="006946BB"/>
    <w:rsid w:val="00695AD4"/>
    <w:rsid w:val="006969FA"/>
    <w:rsid w:val="006A2C9F"/>
    <w:rsid w:val="006A35D5"/>
    <w:rsid w:val="006A565C"/>
    <w:rsid w:val="006A5C86"/>
    <w:rsid w:val="006A62D1"/>
    <w:rsid w:val="006A6839"/>
    <w:rsid w:val="006A748A"/>
    <w:rsid w:val="006C0E82"/>
    <w:rsid w:val="006C419E"/>
    <w:rsid w:val="006C4A31"/>
    <w:rsid w:val="006C5AC2"/>
    <w:rsid w:val="006C6AFB"/>
    <w:rsid w:val="006D2735"/>
    <w:rsid w:val="006D3F55"/>
    <w:rsid w:val="006D45B2"/>
    <w:rsid w:val="006D4D1E"/>
    <w:rsid w:val="006D6454"/>
    <w:rsid w:val="006E038E"/>
    <w:rsid w:val="006E0909"/>
    <w:rsid w:val="006E0FCC"/>
    <w:rsid w:val="006E13C8"/>
    <w:rsid w:val="006E1E96"/>
    <w:rsid w:val="006E39C2"/>
    <w:rsid w:val="006E5E21"/>
    <w:rsid w:val="006F0729"/>
    <w:rsid w:val="006F2648"/>
    <w:rsid w:val="006F2F10"/>
    <w:rsid w:val="006F482B"/>
    <w:rsid w:val="006F6311"/>
    <w:rsid w:val="007009D6"/>
    <w:rsid w:val="00701952"/>
    <w:rsid w:val="00702556"/>
    <w:rsid w:val="0070277E"/>
    <w:rsid w:val="00704156"/>
    <w:rsid w:val="007069FC"/>
    <w:rsid w:val="00707A16"/>
    <w:rsid w:val="00711221"/>
    <w:rsid w:val="00712675"/>
    <w:rsid w:val="00713808"/>
    <w:rsid w:val="007151B6"/>
    <w:rsid w:val="0071520D"/>
    <w:rsid w:val="00715EDB"/>
    <w:rsid w:val="007160D5"/>
    <w:rsid w:val="007163FB"/>
    <w:rsid w:val="007175A9"/>
    <w:rsid w:val="00717C2E"/>
    <w:rsid w:val="007204FA"/>
    <w:rsid w:val="00721119"/>
    <w:rsid w:val="0072132A"/>
    <w:rsid w:val="007213B3"/>
    <w:rsid w:val="00721905"/>
    <w:rsid w:val="00722E63"/>
    <w:rsid w:val="0072457F"/>
    <w:rsid w:val="00725406"/>
    <w:rsid w:val="0072621B"/>
    <w:rsid w:val="00730555"/>
    <w:rsid w:val="007312CC"/>
    <w:rsid w:val="007327E6"/>
    <w:rsid w:val="00734634"/>
    <w:rsid w:val="00735D2E"/>
    <w:rsid w:val="00736A64"/>
    <w:rsid w:val="00737F6A"/>
    <w:rsid w:val="007410B6"/>
    <w:rsid w:val="00742612"/>
    <w:rsid w:val="00743839"/>
    <w:rsid w:val="00744C6F"/>
    <w:rsid w:val="007457F6"/>
    <w:rsid w:val="007459A6"/>
    <w:rsid w:val="00745ABB"/>
    <w:rsid w:val="00746E38"/>
    <w:rsid w:val="00747CD5"/>
    <w:rsid w:val="00752A4C"/>
    <w:rsid w:val="00753B51"/>
    <w:rsid w:val="00756629"/>
    <w:rsid w:val="007575D2"/>
    <w:rsid w:val="00757B4F"/>
    <w:rsid w:val="00757B6A"/>
    <w:rsid w:val="007610E0"/>
    <w:rsid w:val="007621AA"/>
    <w:rsid w:val="0076260A"/>
    <w:rsid w:val="00764A67"/>
    <w:rsid w:val="007671A9"/>
    <w:rsid w:val="00770F6B"/>
    <w:rsid w:val="00771883"/>
    <w:rsid w:val="00776DC2"/>
    <w:rsid w:val="00780122"/>
    <w:rsid w:val="0078214B"/>
    <w:rsid w:val="0078498A"/>
    <w:rsid w:val="00786EBC"/>
    <w:rsid w:val="0078725D"/>
    <w:rsid w:val="007878FE"/>
    <w:rsid w:val="00787A52"/>
    <w:rsid w:val="0079106E"/>
    <w:rsid w:val="00792207"/>
    <w:rsid w:val="00792B64"/>
    <w:rsid w:val="00792E29"/>
    <w:rsid w:val="0079379A"/>
    <w:rsid w:val="00794953"/>
    <w:rsid w:val="00795B20"/>
    <w:rsid w:val="00797F5A"/>
    <w:rsid w:val="007A1F2F"/>
    <w:rsid w:val="007A2A5C"/>
    <w:rsid w:val="007A5150"/>
    <w:rsid w:val="007A5373"/>
    <w:rsid w:val="007A72D1"/>
    <w:rsid w:val="007A789F"/>
    <w:rsid w:val="007B1E5D"/>
    <w:rsid w:val="007B7191"/>
    <w:rsid w:val="007B75BC"/>
    <w:rsid w:val="007C0BD6"/>
    <w:rsid w:val="007C113C"/>
    <w:rsid w:val="007C1EC5"/>
    <w:rsid w:val="007C3806"/>
    <w:rsid w:val="007C4832"/>
    <w:rsid w:val="007C5BB7"/>
    <w:rsid w:val="007D07D5"/>
    <w:rsid w:val="007D0FBD"/>
    <w:rsid w:val="007D1C64"/>
    <w:rsid w:val="007D32DD"/>
    <w:rsid w:val="007D3A32"/>
    <w:rsid w:val="007D48C6"/>
    <w:rsid w:val="007D6DCE"/>
    <w:rsid w:val="007D72C4"/>
    <w:rsid w:val="007E2CFE"/>
    <w:rsid w:val="007E59C9"/>
    <w:rsid w:val="007E5DD2"/>
    <w:rsid w:val="007F0072"/>
    <w:rsid w:val="007F1E3F"/>
    <w:rsid w:val="007F26CC"/>
    <w:rsid w:val="007F2EB6"/>
    <w:rsid w:val="007F54C3"/>
    <w:rsid w:val="00802949"/>
    <w:rsid w:val="0080301E"/>
    <w:rsid w:val="0080365F"/>
    <w:rsid w:val="00804A7D"/>
    <w:rsid w:val="00804B63"/>
    <w:rsid w:val="00812BA2"/>
    <w:rsid w:val="00812BE5"/>
    <w:rsid w:val="00813ECC"/>
    <w:rsid w:val="00817429"/>
    <w:rsid w:val="00821514"/>
    <w:rsid w:val="00821E35"/>
    <w:rsid w:val="00824591"/>
    <w:rsid w:val="00824AED"/>
    <w:rsid w:val="0082560F"/>
    <w:rsid w:val="00827820"/>
    <w:rsid w:val="00831B8B"/>
    <w:rsid w:val="00832B96"/>
    <w:rsid w:val="0083405D"/>
    <w:rsid w:val="008352D4"/>
    <w:rsid w:val="00836DB9"/>
    <w:rsid w:val="00836F16"/>
    <w:rsid w:val="00837C67"/>
    <w:rsid w:val="008415B0"/>
    <w:rsid w:val="00842028"/>
    <w:rsid w:val="008436B8"/>
    <w:rsid w:val="00844617"/>
    <w:rsid w:val="008460B6"/>
    <w:rsid w:val="00850C9D"/>
    <w:rsid w:val="008523AF"/>
    <w:rsid w:val="00852B59"/>
    <w:rsid w:val="00856272"/>
    <w:rsid w:val="008563FF"/>
    <w:rsid w:val="0086018B"/>
    <w:rsid w:val="008611DD"/>
    <w:rsid w:val="008620DE"/>
    <w:rsid w:val="00866867"/>
    <w:rsid w:val="00872257"/>
    <w:rsid w:val="00874171"/>
    <w:rsid w:val="008753E6"/>
    <w:rsid w:val="00876398"/>
    <w:rsid w:val="00876ED1"/>
    <w:rsid w:val="0087738C"/>
    <w:rsid w:val="008775B5"/>
    <w:rsid w:val="008802AF"/>
    <w:rsid w:val="00880680"/>
    <w:rsid w:val="00881926"/>
    <w:rsid w:val="0088318F"/>
    <w:rsid w:val="0088331D"/>
    <w:rsid w:val="00883489"/>
    <w:rsid w:val="008852B0"/>
    <w:rsid w:val="00885AE7"/>
    <w:rsid w:val="00885B6D"/>
    <w:rsid w:val="00886B60"/>
    <w:rsid w:val="008876D1"/>
    <w:rsid w:val="00887889"/>
    <w:rsid w:val="00891081"/>
    <w:rsid w:val="008920FF"/>
    <w:rsid w:val="008926E8"/>
    <w:rsid w:val="00894B92"/>
    <w:rsid w:val="00894F19"/>
    <w:rsid w:val="00896A10"/>
    <w:rsid w:val="008971B5"/>
    <w:rsid w:val="008A280C"/>
    <w:rsid w:val="008A5D26"/>
    <w:rsid w:val="008A6121"/>
    <w:rsid w:val="008A6B13"/>
    <w:rsid w:val="008A6ECB"/>
    <w:rsid w:val="008B09CA"/>
    <w:rsid w:val="008B0BF9"/>
    <w:rsid w:val="008B2866"/>
    <w:rsid w:val="008B3327"/>
    <w:rsid w:val="008B3859"/>
    <w:rsid w:val="008B436D"/>
    <w:rsid w:val="008B4E49"/>
    <w:rsid w:val="008B5BBA"/>
    <w:rsid w:val="008B7712"/>
    <w:rsid w:val="008B7B26"/>
    <w:rsid w:val="008B7E30"/>
    <w:rsid w:val="008C3524"/>
    <w:rsid w:val="008C4061"/>
    <w:rsid w:val="008C4229"/>
    <w:rsid w:val="008C5BE0"/>
    <w:rsid w:val="008C7233"/>
    <w:rsid w:val="008D2434"/>
    <w:rsid w:val="008D4689"/>
    <w:rsid w:val="008D67B6"/>
    <w:rsid w:val="008E171D"/>
    <w:rsid w:val="008E2785"/>
    <w:rsid w:val="008E78A3"/>
    <w:rsid w:val="008F017E"/>
    <w:rsid w:val="008F0654"/>
    <w:rsid w:val="008F06CB"/>
    <w:rsid w:val="008F2E83"/>
    <w:rsid w:val="008F612A"/>
    <w:rsid w:val="009000AA"/>
    <w:rsid w:val="00902116"/>
    <w:rsid w:val="0090255F"/>
    <w:rsid w:val="0090293D"/>
    <w:rsid w:val="009034DE"/>
    <w:rsid w:val="00903965"/>
    <w:rsid w:val="00904408"/>
    <w:rsid w:val="00904721"/>
    <w:rsid w:val="00905396"/>
    <w:rsid w:val="0090605D"/>
    <w:rsid w:val="00906419"/>
    <w:rsid w:val="00907F73"/>
    <w:rsid w:val="00912631"/>
    <w:rsid w:val="00912889"/>
    <w:rsid w:val="00913A42"/>
    <w:rsid w:val="00914167"/>
    <w:rsid w:val="009143DB"/>
    <w:rsid w:val="00915065"/>
    <w:rsid w:val="00917CE5"/>
    <w:rsid w:val="009217C0"/>
    <w:rsid w:val="009227E6"/>
    <w:rsid w:val="009233E8"/>
    <w:rsid w:val="009242E6"/>
    <w:rsid w:val="00925241"/>
    <w:rsid w:val="00925CEC"/>
    <w:rsid w:val="00926A3F"/>
    <w:rsid w:val="0092794E"/>
    <w:rsid w:val="00930D30"/>
    <w:rsid w:val="00930ECF"/>
    <w:rsid w:val="009332A2"/>
    <w:rsid w:val="00935C44"/>
    <w:rsid w:val="00937598"/>
    <w:rsid w:val="0093790B"/>
    <w:rsid w:val="009405D0"/>
    <w:rsid w:val="00943751"/>
    <w:rsid w:val="0094444D"/>
    <w:rsid w:val="00946DD0"/>
    <w:rsid w:val="00947027"/>
    <w:rsid w:val="009509E6"/>
    <w:rsid w:val="00952018"/>
    <w:rsid w:val="00952800"/>
    <w:rsid w:val="0095300D"/>
    <w:rsid w:val="00953F06"/>
    <w:rsid w:val="00956812"/>
    <w:rsid w:val="0095719A"/>
    <w:rsid w:val="009623E9"/>
    <w:rsid w:val="00963EEB"/>
    <w:rsid w:val="009648BC"/>
    <w:rsid w:val="00964C2F"/>
    <w:rsid w:val="00965F88"/>
    <w:rsid w:val="00966789"/>
    <w:rsid w:val="00972954"/>
    <w:rsid w:val="00973F53"/>
    <w:rsid w:val="00984E03"/>
    <w:rsid w:val="00987884"/>
    <w:rsid w:val="00987E85"/>
    <w:rsid w:val="0099151F"/>
    <w:rsid w:val="00992B0F"/>
    <w:rsid w:val="00997394"/>
    <w:rsid w:val="009A006E"/>
    <w:rsid w:val="009A0D12"/>
    <w:rsid w:val="009A1987"/>
    <w:rsid w:val="009A2BEE"/>
    <w:rsid w:val="009A3DE3"/>
    <w:rsid w:val="009A5289"/>
    <w:rsid w:val="009A7A53"/>
    <w:rsid w:val="009B0402"/>
    <w:rsid w:val="009B0B75"/>
    <w:rsid w:val="009B16DF"/>
    <w:rsid w:val="009B2D0F"/>
    <w:rsid w:val="009B4CB2"/>
    <w:rsid w:val="009B6701"/>
    <w:rsid w:val="009B6EF7"/>
    <w:rsid w:val="009B7000"/>
    <w:rsid w:val="009B739C"/>
    <w:rsid w:val="009C04EC"/>
    <w:rsid w:val="009C328C"/>
    <w:rsid w:val="009C4444"/>
    <w:rsid w:val="009C648C"/>
    <w:rsid w:val="009C6520"/>
    <w:rsid w:val="009C79AD"/>
    <w:rsid w:val="009C7CA6"/>
    <w:rsid w:val="009D1395"/>
    <w:rsid w:val="009D3316"/>
    <w:rsid w:val="009D545A"/>
    <w:rsid w:val="009D55AA"/>
    <w:rsid w:val="009E344A"/>
    <w:rsid w:val="009E3E77"/>
    <w:rsid w:val="009E3FAB"/>
    <w:rsid w:val="009E5B3F"/>
    <w:rsid w:val="009E76CE"/>
    <w:rsid w:val="009E7D90"/>
    <w:rsid w:val="009F08EB"/>
    <w:rsid w:val="009F1AB0"/>
    <w:rsid w:val="009F2043"/>
    <w:rsid w:val="009F501D"/>
    <w:rsid w:val="00A00E62"/>
    <w:rsid w:val="00A0294D"/>
    <w:rsid w:val="00A039D5"/>
    <w:rsid w:val="00A046AD"/>
    <w:rsid w:val="00A079C1"/>
    <w:rsid w:val="00A07C0E"/>
    <w:rsid w:val="00A12520"/>
    <w:rsid w:val="00A130FD"/>
    <w:rsid w:val="00A13D6D"/>
    <w:rsid w:val="00A14769"/>
    <w:rsid w:val="00A15CE6"/>
    <w:rsid w:val="00A16151"/>
    <w:rsid w:val="00A16EC6"/>
    <w:rsid w:val="00A17C06"/>
    <w:rsid w:val="00A2126E"/>
    <w:rsid w:val="00A21706"/>
    <w:rsid w:val="00A24FCC"/>
    <w:rsid w:val="00A26A90"/>
    <w:rsid w:val="00A26B27"/>
    <w:rsid w:val="00A26B32"/>
    <w:rsid w:val="00A30E4F"/>
    <w:rsid w:val="00A32253"/>
    <w:rsid w:val="00A3310E"/>
    <w:rsid w:val="00A333A0"/>
    <w:rsid w:val="00A34569"/>
    <w:rsid w:val="00A34E2B"/>
    <w:rsid w:val="00A37E70"/>
    <w:rsid w:val="00A437E1"/>
    <w:rsid w:val="00A43A12"/>
    <w:rsid w:val="00A44176"/>
    <w:rsid w:val="00A4685E"/>
    <w:rsid w:val="00A50270"/>
    <w:rsid w:val="00A50CD4"/>
    <w:rsid w:val="00A51191"/>
    <w:rsid w:val="00A5170A"/>
    <w:rsid w:val="00A56D62"/>
    <w:rsid w:val="00A56F07"/>
    <w:rsid w:val="00A5762C"/>
    <w:rsid w:val="00A600FC"/>
    <w:rsid w:val="00A603F3"/>
    <w:rsid w:val="00A60BCA"/>
    <w:rsid w:val="00A638DA"/>
    <w:rsid w:val="00A6394F"/>
    <w:rsid w:val="00A65B41"/>
    <w:rsid w:val="00A65E00"/>
    <w:rsid w:val="00A669AF"/>
    <w:rsid w:val="00A66A78"/>
    <w:rsid w:val="00A66E48"/>
    <w:rsid w:val="00A66E5A"/>
    <w:rsid w:val="00A7436E"/>
    <w:rsid w:val="00A74E96"/>
    <w:rsid w:val="00A75A8E"/>
    <w:rsid w:val="00A824DD"/>
    <w:rsid w:val="00A83676"/>
    <w:rsid w:val="00A83B7B"/>
    <w:rsid w:val="00A84274"/>
    <w:rsid w:val="00A850F3"/>
    <w:rsid w:val="00A864E3"/>
    <w:rsid w:val="00A872F2"/>
    <w:rsid w:val="00A9338C"/>
    <w:rsid w:val="00A94574"/>
    <w:rsid w:val="00A95936"/>
    <w:rsid w:val="00A95B8D"/>
    <w:rsid w:val="00A96265"/>
    <w:rsid w:val="00A97084"/>
    <w:rsid w:val="00AA1C2C"/>
    <w:rsid w:val="00AA335A"/>
    <w:rsid w:val="00AA35F6"/>
    <w:rsid w:val="00AA5BD0"/>
    <w:rsid w:val="00AA667C"/>
    <w:rsid w:val="00AA6E91"/>
    <w:rsid w:val="00AA7439"/>
    <w:rsid w:val="00AB047E"/>
    <w:rsid w:val="00AB0B0A"/>
    <w:rsid w:val="00AB0BB7"/>
    <w:rsid w:val="00AB22C6"/>
    <w:rsid w:val="00AB2AD0"/>
    <w:rsid w:val="00AB32CF"/>
    <w:rsid w:val="00AB5AB7"/>
    <w:rsid w:val="00AB67FC"/>
    <w:rsid w:val="00AC00F2"/>
    <w:rsid w:val="00AC31B5"/>
    <w:rsid w:val="00AC3C80"/>
    <w:rsid w:val="00AC3EAB"/>
    <w:rsid w:val="00AC4EA1"/>
    <w:rsid w:val="00AC5381"/>
    <w:rsid w:val="00AC5920"/>
    <w:rsid w:val="00AD0E65"/>
    <w:rsid w:val="00AD2BF2"/>
    <w:rsid w:val="00AD4E90"/>
    <w:rsid w:val="00AD5422"/>
    <w:rsid w:val="00AD5A16"/>
    <w:rsid w:val="00AD6411"/>
    <w:rsid w:val="00AE0FBD"/>
    <w:rsid w:val="00AE12FA"/>
    <w:rsid w:val="00AE4179"/>
    <w:rsid w:val="00AE4425"/>
    <w:rsid w:val="00AE4C5A"/>
    <w:rsid w:val="00AE4FBE"/>
    <w:rsid w:val="00AE58FA"/>
    <w:rsid w:val="00AE650F"/>
    <w:rsid w:val="00AE6555"/>
    <w:rsid w:val="00AE65B6"/>
    <w:rsid w:val="00AE7D16"/>
    <w:rsid w:val="00AF03C3"/>
    <w:rsid w:val="00AF4CAA"/>
    <w:rsid w:val="00AF546F"/>
    <w:rsid w:val="00AF571A"/>
    <w:rsid w:val="00AF5FAC"/>
    <w:rsid w:val="00AF60A0"/>
    <w:rsid w:val="00AF67FC"/>
    <w:rsid w:val="00AF7DF5"/>
    <w:rsid w:val="00B006E5"/>
    <w:rsid w:val="00B01996"/>
    <w:rsid w:val="00B01F95"/>
    <w:rsid w:val="00B024C2"/>
    <w:rsid w:val="00B042A7"/>
    <w:rsid w:val="00B05D62"/>
    <w:rsid w:val="00B07700"/>
    <w:rsid w:val="00B10432"/>
    <w:rsid w:val="00B13921"/>
    <w:rsid w:val="00B1528C"/>
    <w:rsid w:val="00B16ACD"/>
    <w:rsid w:val="00B20312"/>
    <w:rsid w:val="00B20D5C"/>
    <w:rsid w:val="00B21487"/>
    <w:rsid w:val="00B232D1"/>
    <w:rsid w:val="00B24DB5"/>
    <w:rsid w:val="00B31F9E"/>
    <w:rsid w:val="00B3268F"/>
    <w:rsid w:val="00B32C2C"/>
    <w:rsid w:val="00B33A1A"/>
    <w:rsid w:val="00B33A70"/>
    <w:rsid w:val="00B33E6C"/>
    <w:rsid w:val="00B371CC"/>
    <w:rsid w:val="00B41CD9"/>
    <w:rsid w:val="00B427E6"/>
    <w:rsid w:val="00B428A6"/>
    <w:rsid w:val="00B43A16"/>
    <w:rsid w:val="00B43E1F"/>
    <w:rsid w:val="00B45FBC"/>
    <w:rsid w:val="00B51A7D"/>
    <w:rsid w:val="00B535C2"/>
    <w:rsid w:val="00B55544"/>
    <w:rsid w:val="00B570BE"/>
    <w:rsid w:val="00B5714F"/>
    <w:rsid w:val="00B6150F"/>
    <w:rsid w:val="00B642FC"/>
    <w:rsid w:val="00B64D26"/>
    <w:rsid w:val="00B64FBB"/>
    <w:rsid w:val="00B70E22"/>
    <w:rsid w:val="00B71874"/>
    <w:rsid w:val="00B774CB"/>
    <w:rsid w:val="00B80402"/>
    <w:rsid w:val="00B80B9A"/>
    <w:rsid w:val="00B830B7"/>
    <w:rsid w:val="00B848EA"/>
    <w:rsid w:val="00B84B2B"/>
    <w:rsid w:val="00B90500"/>
    <w:rsid w:val="00B9176C"/>
    <w:rsid w:val="00B935A4"/>
    <w:rsid w:val="00B94E2C"/>
    <w:rsid w:val="00B97777"/>
    <w:rsid w:val="00BA561A"/>
    <w:rsid w:val="00BA733C"/>
    <w:rsid w:val="00BB01A7"/>
    <w:rsid w:val="00BB0BA2"/>
    <w:rsid w:val="00BB0DC6"/>
    <w:rsid w:val="00BB15E4"/>
    <w:rsid w:val="00BB1E19"/>
    <w:rsid w:val="00BB21D1"/>
    <w:rsid w:val="00BB32F2"/>
    <w:rsid w:val="00BB4338"/>
    <w:rsid w:val="00BB5A1E"/>
    <w:rsid w:val="00BB6C0E"/>
    <w:rsid w:val="00BB7B38"/>
    <w:rsid w:val="00BC11E5"/>
    <w:rsid w:val="00BC169D"/>
    <w:rsid w:val="00BC3F40"/>
    <w:rsid w:val="00BC4BC6"/>
    <w:rsid w:val="00BC52FD"/>
    <w:rsid w:val="00BC6E62"/>
    <w:rsid w:val="00BC7443"/>
    <w:rsid w:val="00BD059D"/>
    <w:rsid w:val="00BD0648"/>
    <w:rsid w:val="00BD1040"/>
    <w:rsid w:val="00BD34AA"/>
    <w:rsid w:val="00BD6CF1"/>
    <w:rsid w:val="00BE0C44"/>
    <w:rsid w:val="00BE1B8B"/>
    <w:rsid w:val="00BE2A18"/>
    <w:rsid w:val="00BE2C01"/>
    <w:rsid w:val="00BE41EC"/>
    <w:rsid w:val="00BE448B"/>
    <w:rsid w:val="00BE44E4"/>
    <w:rsid w:val="00BE56FB"/>
    <w:rsid w:val="00BF06F1"/>
    <w:rsid w:val="00BF2785"/>
    <w:rsid w:val="00BF3DDE"/>
    <w:rsid w:val="00BF6589"/>
    <w:rsid w:val="00BF6F7F"/>
    <w:rsid w:val="00BF715B"/>
    <w:rsid w:val="00C0037E"/>
    <w:rsid w:val="00C00647"/>
    <w:rsid w:val="00C02764"/>
    <w:rsid w:val="00C04CEF"/>
    <w:rsid w:val="00C05647"/>
    <w:rsid w:val="00C0662F"/>
    <w:rsid w:val="00C11943"/>
    <w:rsid w:val="00C12E96"/>
    <w:rsid w:val="00C14763"/>
    <w:rsid w:val="00C16141"/>
    <w:rsid w:val="00C233E3"/>
    <w:rsid w:val="00C2363F"/>
    <w:rsid w:val="00C236C8"/>
    <w:rsid w:val="00C260B1"/>
    <w:rsid w:val="00C26E56"/>
    <w:rsid w:val="00C31406"/>
    <w:rsid w:val="00C3591F"/>
    <w:rsid w:val="00C35DFA"/>
    <w:rsid w:val="00C37194"/>
    <w:rsid w:val="00C40637"/>
    <w:rsid w:val="00C40F6C"/>
    <w:rsid w:val="00C41F46"/>
    <w:rsid w:val="00C44426"/>
    <w:rsid w:val="00C445F3"/>
    <w:rsid w:val="00C451F4"/>
    <w:rsid w:val="00C45EB1"/>
    <w:rsid w:val="00C45F91"/>
    <w:rsid w:val="00C51B71"/>
    <w:rsid w:val="00C5340C"/>
    <w:rsid w:val="00C54A3A"/>
    <w:rsid w:val="00C54A93"/>
    <w:rsid w:val="00C55566"/>
    <w:rsid w:val="00C55741"/>
    <w:rsid w:val="00C56448"/>
    <w:rsid w:val="00C607E6"/>
    <w:rsid w:val="00C654E5"/>
    <w:rsid w:val="00C667BE"/>
    <w:rsid w:val="00C6766B"/>
    <w:rsid w:val="00C71D24"/>
    <w:rsid w:val="00C72223"/>
    <w:rsid w:val="00C7482C"/>
    <w:rsid w:val="00C76417"/>
    <w:rsid w:val="00C7726F"/>
    <w:rsid w:val="00C77DF2"/>
    <w:rsid w:val="00C8013D"/>
    <w:rsid w:val="00C823DA"/>
    <w:rsid w:val="00C8259F"/>
    <w:rsid w:val="00C82746"/>
    <w:rsid w:val="00C8312F"/>
    <w:rsid w:val="00C840BD"/>
    <w:rsid w:val="00C84C47"/>
    <w:rsid w:val="00C858A4"/>
    <w:rsid w:val="00C86AFA"/>
    <w:rsid w:val="00C95919"/>
    <w:rsid w:val="00CA1D98"/>
    <w:rsid w:val="00CA23DF"/>
    <w:rsid w:val="00CB18D0"/>
    <w:rsid w:val="00CB1C8A"/>
    <w:rsid w:val="00CB24F5"/>
    <w:rsid w:val="00CB2663"/>
    <w:rsid w:val="00CB3A02"/>
    <w:rsid w:val="00CB3BBE"/>
    <w:rsid w:val="00CB59E9"/>
    <w:rsid w:val="00CB65CD"/>
    <w:rsid w:val="00CC0D6A"/>
    <w:rsid w:val="00CC3831"/>
    <w:rsid w:val="00CC3E3D"/>
    <w:rsid w:val="00CC4AAC"/>
    <w:rsid w:val="00CC519B"/>
    <w:rsid w:val="00CD12C1"/>
    <w:rsid w:val="00CD214E"/>
    <w:rsid w:val="00CD46FA"/>
    <w:rsid w:val="00CD5973"/>
    <w:rsid w:val="00CE31A6"/>
    <w:rsid w:val="00CE7ED2"/>
    <w:rsid w:val="00CF09AA"/>
    <w:rsid w:val="00CF4813"/>
    <w:rsid w:val="00CF5233"/>
    <w:rsid w:val="00CF6F1E"/>
    <w:rsid w:val="00D00CD9"/>
    <w:rsid w:val="00D01B3D"/>
    <w:rsid w:val="00D029B8"/>
    <w:rsid w:val="00D02F60"/>
    <w:rsid w:val="00D0464E"/>
    <w:rsid w:val="00D04A96"/>
    <w:rsid w:val="00D07A7B"/>
    <w:rsid w:val="00D10844"/>
    <w:rsid w:val="00D10E06"/>
    <w:rsid w:val="00D131AA"/>
    <w:rsid w:val="00D15197"/>
    <w:rsid w:val="00D16820"/>
    <w:rsid w:val="00D169C8"/>
    <w:rsid w:val="00D16F55"/>
    <w:rsid w:val="00D1793F"/>
    <w:rsid w:val="00D22AF5"/>
    <w:rsid w:val="00D235EA"/>
    <w:rsid w:val="00D236AC"/>
    <w:rsid w:val="00D247A9"/>
    <w:rsid w:val="00D31838"/>
    <w:rsid w:val="00D324AC"/>
    <w:rsid w:val="00D32721"/>
    <w:rsid w:val="00D328DC"/>
    <w:rsid w:val="00D33387"/>
    <w:rsid w:val="00D370EA"/>
    <w:rsid w:val="00D37DCD"/>
    <w:rsid w:val="00D402FB"/>
    <w:rsid w:val="00D405A3"/>
    <w:rsid w:val="00D407AE"/>
    <w:rsid w:val="00D45079"/>
    <w:rsid w:val="00D47D7A"/>
    <w:rsid w:val="00D50ABD"/>
    <w:rsid w:val="00D55290"/>
    <w:rsid w:val="00D55B48"/>
    <w:rsid w:val="00D56018"/>
    <w:rsid w:val="00D57791"/>
    <w:rsid w:val="00D6046A"/>
    <w:rsid w:val="00D62870"/>
    <w:rsid w:val="00D655D9"/>
    <w:rsid w:val="00D65872"/>
    <w:rsid w:val="00D676F3"/>
    <w:rsid w:val="00D70EF5"/>
    <w:rsid w:val="00D71024"/>
    <w:rsid w:val="00D717FE"/>
    <w:rsid w:val="00D71A25"/>
    <w:rsid w:val="00D71FCF"/>
    <w:rsid w:val="00D72A54"/>
    <w:rsid w:val="00D72CC1"/>
    <w:rsid w:val="00D7321E"/>
    <w:rsid w:val="00D76EC9"/>
    <w:rsid w:val="00D80E7D"/>
    <w:rsid w:val="00D81397"/>
    <w:rsid w:val="00D848B9"/>
    <w:rsid w:val="00D86017"/>
    <w:rsid w:val="00D86579"/>
    <w:rsid w:val="00D90E69"/>
    <w:rsid w:val="00D91368"/>
    <w:rsid w:val="00D915EB"/>
    <w:rsid w:val="00D93106"/>
    <w:rsid w:val="00D933E9"/>
    <w:rsid w:val="00D9505D"/>
    <w:rsid w:val="00D953D0"/>
    <w:rsid w:val="00D959F5"/>
    <w:rsid w:val="00D96884"/>
    <w:rsid w:val="00D9785A"/>
    <w:rsid w:val="00DA0FFD"/>
    <w:rsid w:val="00DA3FDD"/>
    <w:rsid w:val="00DA4FFC"/>
    <w:rsid w:val="00DA7017"/>
    <w:rsid w:val="00DA7028"/>
    <w:rsid w:val="00DA74BA"/>
    <w:rsid w:val="00DB0FFB"/>
    <w:rsid w:val="00DB1AD2"/>
    <w:rsid w:val="00DB2B58"/>
    <w:rsid w:val="00DB423A"/>
    <w:rsid w:val="00DB5206"/>
    <w:rsid w:val="00DB6276"/>
    <w:rsid w:val="00DB63F5"/>
    <w:rsid w:val="00DC1B6F"/>
    <w:rsid w:val="00DC1C6B"/>
    <w:rsid w:val="00DC2C2E"/>
    <w:rsid w:val="00DC3267"/>
    <w:rsid w:val="00DC4AF0"/>
    <w:rsid w:val="00DC5CF3"/>
    <w:rsid w:val="00DC7886"/>
    <w:rsid w:val="00DD025D"/>
    <w:rsid w:val="00DD0CF2"/>
    <w:rsid w:val="00DD11B7"/>
    <w:rsid w:val="00DD1DF9"/>
    <w:rsid w:val="00DD3579"/>
    <w:rsid w:val="00DD58F8"/>
    <w:rsid w:val="00DE1275"/>
    <w:rsid w:val="00DE1554"/>
    <w:rsid w:val="00DE2901"/>
    <w:rsid w:val="00DE590F"/>
    <w:rsid w:val="00DE7DC1"/>
    <w:rsid w:val="00DF1DAB"/>
    <w:rsid w:val="00DF3F7E"/>
    <w:rsid w:val="00DF7648"/>
    <w:rsid w:val="00E00E29"/>
    <w:rsid w:val="00E02BAB"/>
    <w:rsid w:val="00E02CDA"/>
    <w:rsid w:val="00E04CEB"/>
    <w:rsid w:val="00E060BC"/>
    <w:rsid w:val="00E11420"/>
    <w:rsid w:val="00E132FB"/>
    <w:rsid w:val="00E170B7"/>
    <w:rsid w:val="00E177DD"/>
    <w:rsid w:val="00E20900"/>
    <w:rsid w:val="00E20C7F"/>
    <w:rsid w:val="00E2396E"/>
    <w:rsid w:val="00E24728"/>
    <w:rsid w:val="00E276AC"/>
    <w:rsid w:val="00E30DF7"/>
    <w:rsid w:val="00E31520"/>
    <w:rsid w:val="00E34A35"/>
    <w:rsid w:val="00E37C2F"/>
    <w:rsid w:val="00E40F44"/>
    <w:rsid w:val="00E41C28"/>
    <w:rsid w:val="00E4372A"/>
    <w:rsid w:val="00E44120"/>
    <w:rsid w:val="00E46308"/>
    <w:rsid w:val="00E50AB0"/>
    <w:rsid w:val="00E51E17"/>
    <w:rsid w:val="00E52DAB"/>
    <w:rsid w:val="00E539B0"/>
    <w:rsid w:val="00E545B1"/>
    <w:rsid w:val="00E55994"/>
    <w:rsid w:val="00E60606"/>
    <w:rsid w:val="00E60C66"/>
    <w:rsid w:val="00E6164D"/>
    <w:rsid w:val="00E618C9"/>
    <w:rsid w:val="00E62774"/>
    <w:rsid w:val="00E6307C"/>
    <w:rsid w:val="00E636FA"/>
    <w:rsid w:val="00E63EFC"/>
    <w:rsid w:val="00E66C50"/>
    <w:rsid w:val="00E679D3"/>
    <w:rsid w:val="00E71208"/>
    <w:rsid w:val="00E71444"/>
    <w:rsid w:val="00E71C91"/>
    <w:rsid w:val="00E720A1"/>
    <w:rsid w:val="00E7275D"/>
    <w:rsid w:val="00E75DDA"/>
    <w:rsid w:val="00E773E8"/>
    <w:rsid w:val="00E83ADD"/>
    <w:rsid w:val="00E84F38"/>
    <w:rsid w:val="00E85623"/>
    <w:rsid w:val="00E87441"/>
    <w:rsid w:val="00E91FAE"/>
    <w:rsid w:val="00E96E3F"/>
    <w:rsid w:val="00EA270C"/>
    <w:rsid w:val="00EA27EF"/>
    <w:rsid w:val="00EA4974"/>
    <w:rsid w:val="00EA532E"/>
    <w:rsid w:val="00EB0003"/>
    <w:rsid w:val="00EB0650"/>
    <w:rsid w:val="00EB06D9"/>
    <w:rsid w:val="00EB192B"/>
    <w:rsid w:val="00EB19ED"/>
    <w:rsid w:val="00EB1CAB"/>
    <w:rsid w:val="00EB567B"/>
    <w:rsid w:val="00EC0A90"/>
    <w:rsid w:val="00EC0F5A"/>
    <w:rsid w:val="00EC4265"/>
    <w:rsid w:val="00EC4CEB"/>
    <w:rsid w:val="00EC659E"/>
    <w:rsid w:val="00EC705F"/>
    <w:rsid w:val="00ED2072"/>
    <w:rsid w:val="00ED2AE0"/>
    <w:rsid w:val="00ED5553"/>
    <w:rsid w:val="00ED5E36"/>
    <w:rsid w:val="00ED6961"/>
    <w:rsid w:val="00ED7B8F"/>
    <w:rsid w:val="00EE4B83"/>
    <w:rsid w:val="00EE7CA5"/>
    <w:rsid w:val="00EF0B96"/>
    <w:rsid w:val="00EF3486"/>
    <w:rsid w:val="00EF4715"/>
    <w:rsid w:val="00EF47AF"/>
    <w:rsid w:val="00EF53B6"/>
    <w:rsid w:val="00F00B73"/>
    <w:rsid w:val="00F03F0D"/>
    <w:rsid w:val="00F115CA"/>
    <w:rsid w:val="00F12C70"/>
    <w:rsid w:val="00F14817"/>
    <w:rsid w:val="00F14EBA"/>
    <w:rsid w:val="00F1510F"/>
    <w:rsid w:val="00F1533A"/>
    <w:rsid w:val="00F15E5A"/>
    <w:rsid w:val="00F17F0A"/>
    <w:rsid w:val="00F244A4"/>
    <w:rsid w:val="00F2668F"/>
    <w:rsid w:val="00F2742F"/>
    <w:rsid w:val="00F2753B"/>
    <w:rsid w:val="00F33F8B"/>
    <w:rsid w:val="00F340B2"/>
    <w:rsid w:val="00F34EE9"/>
    <w:rsid w:val="00F3529B"/>
    <w:rsid w:val="00F3732F"/>
    <w:rsid w:val="00F43390"/>
    <w:rsid w:val="00F443B2"/>
    <w:rsid w:val="00F450B5"/>
    <w:rsid w:val="00F458D8"/>
    <w:rsid w:val="00F50237"/>
    <w:rsid w:val="00F526AE"/>
    <w:rsid w:val="00F53596"/>
    <w:rsid w:val="00F53902"/>
    <w:rsid w:val="00F53B0F"/>
    <w:rsid w:val="00F54033"/>
    <w:rsid w:val="00F55BA8"/>
    <w:rsid w:val="00F55DB1"/>
    <w:rsid w:val="00F5661F"/>
    <w:rsid w:val="00F56ACA"/>
    <w:rsid w:val="00F600FE"/>
    <w:rsid w:val="00F6182C"/>
    <w:rsid w:val="00F62E4D"/>
    <w:rsid w:val="00F63577"/>
    <w:rsid w:val="00F66B34"/>
    <w:rsid w:val="00F675B9"/>
    <w:rsid w:val="00F711C9"/>
    <w:rsid w:val="00F734BF"/>
    <w:rsid w:val="00F74434"/>
    <w:rsid w:val="00F74C59"/>
    <w:rsid w:val="00F75C3A"/>
    <w:rsid w:val="00F76CA9"/>
    <w:rsid w:val="00F82E30"/>
    <w:rsid w:val="00F831CB"/>
    <w:rsid w:val="00F848A3"/>
    <w:rsid w:val="00F84ACF"/>
    <w:rsid w:val="00F85742"/>
    <w:rsid w:val="00F85BF8"/>
    <w:rsid w:val="00F871CE"/>
    <w:rsid w:val="00F87802"/>
    <w:rsid w:val="00F87C77"/>
    <w:rsid w:val="00F92C0A"/>
    <w:rsid w:val="00F9415B"/>
    <w:rsid w:val="00F973A0"/>
    <w:rsid w:val="00F9752A"/>
    <w:rsid w:val="00FA13C2"/>
    <w:rsid w:val="00FA2B07"/>
    <w:rsid w:val="00FA7F91"/>
    <w:rsid w:val="00FB121C"/>
    <w:rsid w:val="00FB1CDD"/>
    <w:rsid w:val="00FB2C2F"/>
    <w:rsid w:val="00FB305C"/>
    <w:rsid w:val="00FB559D"/>
    <w:rsid w:val="00FC2E3D"/>
    <w:rsid w:val="00FC36FB"/>
    <w:rsid w:val="00FC3BDE"/>
    <w:rsid w:val="00FD1DBE"/>
    <w:rsid w:val="00FD25A7"/>
    <w:rsid w:val="00FD27B6"/>
    <w:rsid w:val="00FD3689"/>
    <w:rsid w:val="00FD3F15"/>
    <w:rsid w:val="00FD42A3"/>
    <w:rsid w:val="00FD7444"/>
    <w:rsid w:val="00FD7468"/>
    <w:rsid w:val="00FD7CE0"/>
    <w:rsid w:val="00FE0B3B"/>
    <w:rsid w:val="00FE1BE2"/>
    <w:rsid w:val="00FE5280"/>
    <w:rsid w:val="00FE730A"/>
    <w:rsid w:val="00FF03EE"/>
    <w:rsid w:val="00FF0F63"/>
    <w:rsid w:val="00FF1DD7"/>
    <w:rsid w:val="00FF4453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2050"/>
    <o:shapelayout v:ext="edit">
      <o:idmap v:ext="edit" data="2"/>
    </o:shapelayout>
  </w:shapeDefaults>
  <w:decimalSymbol w:val=","/>
  <w:listSeparator w:val=";"/>
  <w14:docId w14:val="19B0725D"/>
  <w15:docId w15:val="{F15FE411-8076-4987-A889-9704568C398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ocDefaults>
    <w:rPrDefault>
      <w:rPr>
        <w:rFonts w:ascii="Times" w:eastAsia="Times New Roman" w:hAnsi="Times" w:cs="Times New Roman"/>
        <w:sz w:val="24"/>
        <w:szCs w:val="24"/>
        <w:lang w:val="pl-PL" w:eastAsia="pl-PL" w:bidi="ar-SA"/>
      </w:rPr>
    </w:rPrDefault>
    <w:pPrDefault>
      <w:pPr>
        <w:spacing w:line="360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locked="1" w:semiHidden="1" w:unhideWhenUsed="1" w:qFormat="1"/>
    <w:lsdException w:name="annotation text" w:semiHidden="1" w:uiPriority="0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/>
    <w:lsdException w:name="List 2" w:semiHidden="1" w:unhideWhenUsed="1"/>
    <w:lsdException w:name="List 3" w:semiHidden="1" w:unhideWhenUsed="1"/>
    <w:lsdException w:name="List 4" w:semiHidden="1"/>
    <w:lsdException w:name="List 5" w:semiHidden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semiHidden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/>
    <w:lsdException w:name="Salutation" w:semiHidden="1"/>
    <w:lsdException w:name="Date" w:semiHidden="1"/>
    <w:lsdException w:name="Body Text First Indent" w:semiHidden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qFormat="1"/>
    <w:lsdException w:name="Emphasis" w:semiHidden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0" w:unhideWhenUsed="1"/>
    <w:lsdException w:name="HTML Bottom of Form" w:semiHidden="1" w:uiPriority="0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0" w:unhideWhenUsed="1"/>
    <w:lsdException w:name="annotation subject" w:semiHidden="1" w:uiPriority="0" w:unhideWhenUsed="1"/>
    <w:lsdException w:name="No List" w:semiHidden="1" w:unhideWhenUsed="1"/>
    <w:lsdException w:name="Outline List 1" w:locked="1" w:semiHidden="1" w:uiPriority="0" w:unhideWhenUsed="1"/>
    <w:lsdException w:name="Outline List 2" w:locked="1" w:semiHidden="1" w:uiPriority="0" w:unhideWhenUsed="1"/>
    <w:lsdException w:name="Outline List 3" w:semiHidden="1" w:uiPriority="0" w:unhideWhenUsed="1"/>
    <w:lsdException w:name="Table Simple 1" w:locked="1" w:semiHidden="1" w:uiPriority="0" w:unhideWhenUsed="1"/>
    <w:lsdException w:name="Table Simple 2" w:locked="1" w:semiHidden="1" w:uiPriority="0" w:unhideWhenUsed="1"/>
    <w:lsdException w:name="Table Simple 3" w:locked="1" w:semiHidden="1" w:uiPriority="0" w:unhideWhenUsed="1"/>
    <w:lsdException w:name="Table Classic 1" w:locked="1" w:semiHidden="1" w:uiPriority="0" w:unhideWhenUsed="1"/>
    <w:lsdException w:name="Table Classic 2" w:locked="1" w:semiHidden="1" w:uiPriority="0" w:unhideWhenUsed="1"/>
    <w:lsdException w:name="Table Classic 3" w:locked="1" w:semiHidden="1" w:uiPriority="0" w:unhideWhenUsed="1"/>
    <w:lsdException w:name="Table Classic 4" w:locked="1" w:semiHidden="1" w:uiPriority="0" w:unhideWhenUsed="1"/>
    <w:lsdException w:name="Table Colorful 1" w:locked="1" w:semiHidden="1" w:uiPriority="0" w:unhideWhenUsed="1"/>
    <w:lsdException w:name="Table Colorful 2" w:locked="1" w:semiHidden="1" w:uiPriority="0" w:unhideWhenUsed="1"/>
    <w:lsdException w:name="Table Colorful 3" w:locked="1" w:semiHidden="1" w:uiPriority="0" w:unhideWhenUsed="1"/>
    <w:lsdException w:name="Table Columns 1" w:locked="1" w:semiHidden="1" w:uiPriority="0" w:unhideWhenUsed="1"/>
    <w:lsdException w:name="Table Columns 2" w:locked="1" w:semiHidden="1" w:uiPriority="0" w:unhideWhenUsed="1"/>
    <w:lsdException w:name="Table Columns 3" w:locked="1" w:semiHidden="1" w:uiPriority="0" w:unhideWhenUsed="1"/>
    <w:lsdException w:name="Table Columns 4" w:locked="1" w:semiHidden="1" w:uiPriority="0" w:unhideWhenUsed="1"/>
    <w:lsdException w:name="Table Columns 5" w:locked="1" w:semiHidden="1" w:uiPriority="0" w:unhideWhenUsed="1"/>
    <w:lsdException w:name="Table Grid 1" w:locked="1" w:semiHidden="1" w:uiPriority="0" w:unhideWhenUsed="1"/>
    <w:lsdException w:name="Table Grid 2" w:locked="1" w:semiHidden="1" w:uiPriority="0" w:unhideWhenUsed="1"/>
    <w:lsdException w:name="Table Grid 3" w:locked="1" w:semiHidden="1" w:uiPriority="0" w:unhideWhenUsed="1"/>
    <w:lsdException w:name="Table Grid 4" w:locked="1" w:semiHidden="1" w:uiPriority="0" w:unhideWhenUsed="1"/>
    <w:lsdException w:name="Table Grid 5" w:locked="1" w:semiHidden="1" w:uiPriority="0" w:unhideWhenUsed="1"/>
    <w:lsdException w:name="Table Grid 6" w:locked="1" w:semiHidden="1" w:uiPriority="0" w:unhideWhenUsed="1"/>
    <w:lsdException w:name="Table Grid 7" w:locked="1" w:semiHidden="1" w:uiPriority="0" w:unhideWhenUsed="1"/>
    <w:lsdException w:name="Table Grid 8" w:locked="1" w:semiHidden="1" w:uiPriority="0" w:unhideWhenUsed="1"/>
    <w:lsdException w:name="Table List 1" w:locked="1" w:semiHidden="1" w:uiPriority="0" w:unhideWhenUsed="1"/>
    <w:lsdException w:name="Table List 2" w:locked="1" w:semiHidden="1" w:uiPriority="0" w:unhideWhenUsed="1"/>
    <w:lsdException w:name="Table List 3" w:locked="1" w:semiHidden="1" w:uiPriority="0" w:unhideWhenUsed="1"/>
    <w:lsdException w:name="Table List 4" w:locked="1" w:semiHidden="1" w:uiPriority="0" w:unhideWhenUsed="1"/>
    <w:lsdException w:name="Table List 5" w:locked="1" w:semiHidden="1" w:uiPriority="0" w:unhideWhenUsed="1"/>
    <w:lsdException w:name="Table List 6" w:locked="1" w:semiHidden="1" w:uiPriority="0" w:unhideWhenUsed="1"/>
    <w:lsdException w:name="Table List 7" w:locked="1" w:semiHidden="1" w:uiPriority="0" w:unhideWhenUsed="1"/>
    <w:lsdException w:name="Table List 8" w:locked="1" w:semiHidden="1" w:uiPriority="0" w:unhideWhenUsed="1"/>
    <w:lsdException w:name="Table 3D effects 1" w:locked="1" w:semiHidden="1" w:uiPriority="0" w:unhideWhenUsed="1"/>
    <w:lsdException w:name="Table 3D effects 2" w:locked="1" w:semiHidden="1" w:uiPriority="0" w:unhideWhenUsed="1"/>
    <w:lsdException w:name="Table 3D effects 3" w:locked="1" w:semiHidden="1" w:uiPriority="0" w:unhideWhenUsed="1"/>
    <w:lsdException w:name="Table Contemporary" w:locked="1" w:semiHidden="1" w:uiPriority="0" w:unhideWhenUsed="1"/>
    <w:lsdException w:name="Table Elegant" w:locked="1" w:semiHidden="1" w:uiPriority="0" w:unhideWhenUsed="1"/>
    <w:lsdException w:name="Table Professional" w:locked="1" w:semiHidden="1" w:uiPriority="0" w:unhideWhenUsed="1"/>
    <w:lsdException w:name="Table Subtle 1" w:locked="1" w:semiHidden="1" w:uiPriority="0" w:unhideWhenUsed="1"/>
    <w:lsdException w:name="Table Subtle 2" w:locked="1" w:semiHidden="1" w:uiPriority="0" w:unhideWhenUsed="1"/>
    <w:lsdException w:name="Table Web 1" w:locked="1" w:semiHidden="1" w:uiPriority="0" w:unhideWhenUsed="1"/>
    <w:lsdException w:name="Table Web 2" w:locked="1" w:semiHidden="1" w:uiPriority="0" w:unhideWhenUsed="1"/>
    <w:lsdException w:name="Table Web 3" w:locked="1" w:semiHidden="1" w:uiPriority="0" w:unhideWhenUsed="1"/>
    <w:lsdException w:name="Balloon Text" w:semiHidden="1" w:unhideWhenUsed="1"/>
    <w:lsdException w:name="Table Grid" w:locked="1" w:uiPriority="0"/>
    <w:lsdException w:name="Table Theme" w:locked="1" w:semiHidden="1" w:uiPriority="0" w:unhideWhenUsed="1"/>
    <w:lsdException w:name="Placeholder Text" w:semiHidden="1"/>
    <w:lsdException w:name="No Spacing" w:uiPriority="1"/>
    <w:lsdException w:name="Light Shading" w:locked="1" w:uiPriority="60"/>
    <w:lsdException w:name="Light List" w:locked="1" w:uiPriority="61"/>
    <w:lsdException w:name="Light Grid" w:locked="1" w:uiPriority="62"/>
    <w:lsdException w:name="Medium Shading 1" w:locked="1" w:uiPriority="63"/>
    <w:lsdException w:name="Medium Shading 2" w:locked="1" w:uiPriority="64"/>
    <w:lsdException w:name="Medium List 1" w:locked="1" w:uiPriority="65"/>
    <w:lsdException w:name="Medium List 2" w:locked="1" w:uiPriority="66"/>
    <w:lsdException w:name="Medium Grid 1" w:locked="1" w:uiPriority="67"/>
    <w:lsdException w:name="Medium Grid 2" w:locked="1" w:uiPriority="68"/>
    <w:lsdException w:name="Medium Grid 3" w:locked="1" w:uiPriority="69"/>
    <w:lsdException w:name="Dark List" w:locked="1" w:uiPriority="70"/>
    <w:lsdException w:name="Colorful Shading" w:locked="1" w:uiPriority="71"/>
    <w:lsdException w:name="Colorful List" w:locked="1" w:uiPriority="72"/>
    <w:lsdException w:name="Colorful Grid" w:locked="1" w:uiPriority="73"/>
    <w:lsdException w:name="Light Shading Accent 1" w:locked="1" w:uiPriority="60"/>
    <w:lsdException w:name="Light List Accent 1" w:locked="1" w:uiPriority="61"/>
    <w:lsdException w:name="Light Grid Accent 1" w:locked="1" w:uiPriority="62"/>
    <w:lsdException w:name="Medium Shading 1 Accent 1" w:locked="1" w:uiPriority="63"/>
    <w:lsdException w:name="Medium Shading 2 Accent 1" w:locked="1" w:uiPriority="64"/>
    <w:lsdException w:name="Medium List 1 Accent 1" w:locked="1" w:uiPriority="65"/>
    <w:lsdException w:name="Revision" w:semiHidden="1"/>
    <w:lsdException w:name="List Paragraph" w:semiHidden="1" w:uiPriority="34" w:qFormat="1"/>
    <w:lsdException w:name="Quote" w:semiHidden="1" w:qFormat="1"/>
    <w:lsdException w:name="Intense Quote" w:semiHidden="1"/>
    <w:lsdException w:name="Medium List 2 Accent 1" w:locked="1" w:uiPriority="66"/>
    <w:lsdException w:name="Medium Grid 1 Accent 1" w:locked="1" w:uiPriority="67"/>
    <w:lsdException w:name="Medium Grid 2 Accent 1" w:locked="1" w:uiPriority="68"/>
    <w:lsdException w:name="Medium Grid 3 Accent 1" w:locked="1" w:uiPriority="69"/>
    <w:lsdException w:name="Dark List Accent 1" w:locked="1" w:uiPriority="70"/>
    <w:lsdException w:name="Colorful Shading Accent 1" w:locked="1" w:uiPriority="71"/>
    <w:lsdException w:name="Colorful List Accent 1" w:locked="1" w:uiPriority="72"/>
    <w:lsdException w:name="Colorful Grid Accent 1" w:locked="1" w:uiPriority="73"/>
    <w:lsdException w:name="Light Shading Accent 2" w:locked="1" w:uiPriority="60"/>
    <w:lsdException w:name="Light List Accent 2" w:locked="1" w:uiPriority="61"/>
    <w:lsdException w:name="Light Grid Accent 2" w:locked="1" w:uiPriority="62"/>
    <w:lsdException w:name="Medium Shading 1 Accent 2" w:locked="1" w:uiPriority="63"/>
    <w:lsdException w:name="Medium Shading 2 Accent 2" w:locked="1" w:uiPriority="64"/>
    <w:lsdException w:name="Medium List 1 Accent 2" w:locked="1" w:uiPriority="65"/>
    <w:lsdException w:name="Medium List 2 Accent 2" w:locked="1" w:uiPriority="66"/>
    <w:lsdException w:name="Medium Grid 1 Accent 2" w:locked="1" w:uiPriority="67"/>
    <w:lsdException w:name="Medium Grid 2 Accent 2" w:locked="1" w:uiPriority="68"/>
    <w:lsdException w:name="Medium Grid 3 Accent 2" w:locked="1" w:uiPriority="69"/>
    <w:lsdException w:name="Dark List Accent 2" w:locked="1" w:uiPriority="70"/>
    <w:lsdException w:name="Colorful Shading Accent 2" w:locked="1" w:uiPriority="71"/>
    <w:lsdException w:name="Colorful List Accent 2" w:locked="1" w:uiPriority="72"/>
    <w:lsdException w:name="Colorful Grid Accent 2" w:locked="1" w:uiPriority="73"/>
    <w:lsdException w:name="Light Shading Accent 3" w:locked="1" w:uiPriority="60"/>
    <w:lsdException w:name="Light List Accent 3" w:locked="1" w:uiPriority="61"/>
    <w:lsdException w:name="Light Grid Accent 3" w:locked="1" w:uiPriority="62"/>
    <w:lsdException w:name="Medium Shading 1 Accent 3" w:locked="1" w:uiPriority="63"/>
    <w:lsdException w:name="Medium Shading 2 Accent 3" w:locked="1" w:uiPriority="64"/>
    <w:lsdException w:name="Medium List 1 Accent 3" w:locked="1" w:uiPriority="65"/>
    <w:lsdException w:name="Medium List 2 Accent 3" w:locked="1" w:uiPriority="66"/>
    <w:lsdException w:name="Medium Grid 1 Accent 3" w:locked="1" w:uiPriority="67"/>
    <w:lsdException w:name="Medium Grid 2 Accent 3" w:locked="1" w:uiPriority="68"/>
    <w:lsdException w:name="Medium Grid 3 Accent 3" w:locked="1" w:uiPriority="69"/>
    <w:lsdException w:name="Dark List Accent 3" w:locked="1" w:uiPriority="70"/>
    <w:lsdException w:name="Colorful Shading Accent 3" w:locked="1" w:uiPriority="71"/>
    <w:lsdException w:name="Colorful List Accent 3" w:locked="1" w:uiPriority="72"/>
    <w:lsdException w:name="Colorful Grid Accent 3" w:locked="1" w:uiPriority="73"/>
    <w:lsdException w:name="Light Shading Accent 4" w:locked="1" w:uiPriority="60"/>
    <w:lsdException w:name="Light List Accent 4" w:locked="1" w:uiPriority="61"/>
    <w:lsdException w:name="Light Grid Accent 4" w:locked="1" w:uiPriority="62"/>
    <w:lsdException w:name="Medium Shading 1 Accent 4" w:locked="1" w:uiPriority="63"/>
    <w:lsdException w:name="Medium Shading 2 Accent 4" w:locked="1" w:uiPriority="64"/>
    <w:lsdException w:name="Medium List 1 Accent 4" w:locked="1" w:uiPriority="65"/>
    <w:lsdException w:name="Medium List 2 Accent 4" w:locked="1" w:uiPriority="66"/>
    <w:lsdException w:name="Medium Grid 1 Accent 4" w:locked="1" w:uiPriority="67"/>
    <w:lsdException w:name="Medium Grid 2 Accent 4" w:locked="1" w:uiPriority="68"/>
    <w:lsdException w:name="Medium Grid 3 Accent 4" w:locked="1" w:uiPriority="69"/>
    <w:lsdException w:name="Dark List Accent 4" w:locked="1" w:uiPriority="70"/>
    <w:lsdException w:name="Colorful Shading Accent 4" w:locked="1" w:uiPriority="71"/>
    <w:lsdException w:name="Colorful List Accent 4" w:locked="1" w:uiPriority="72"/>
    <w:lsdException w:name="Colorful Grid Accent 4" w:locked="1" w:uiPriority="73"/>
    <w:lsdException w:name="Light Shading Accent 5" w:locked="1" w:uiPriority="60"/>
    <w:lsdException w:name="Light List Accent 5" w:locked="1" w:uiPriority="61"/>
    <w:lsdException w:name="Light Grid Accent 5" w:locked="1" w:uiPriority="62"/>
    <w:lsdException w:name="Medium Shading 1 Accent 5" w:locked="1" w:uiPriority="63"/>
    <w:lsdException w:name="Medium Shading 2 Accent 5" w:locked="1" w:uiPriority="64"/>
    <w:lsdException w:name="Medium List 1 Accent 5" w:locked="1" w:uiPriority="65"/>
    <w:lsdException w:name="Medium List 2 Accent 5" w:locked="1" w:uiPriority="66"/>
    <w:lsdException w:name="Medium Grid 1 Accent 5" w:locked="1" w:uiPriority="67"/>
    <w:lsdException w:name="Medium Grid 2 Accent 5" w:locked="1" w:uiPriority="68"/>
    <w:lsdException w:name="Medium Grid 3 Accent 5" w:locked="1" w:uiPriority="69"/>
    <w:lsdException w:name="Dark List Accent 5" w:locked="1" w:uiPriority="70"/>
    <w:lsdException w:name="Colorful Shading Accent 5" w:locked="1" w:uiPriority="71"/>
    <w:lsdException w:name="Colorful List Accent 5" w:locked="1" w:uiPriority="72"/>
    <w:lsdException w:name="Colorful Grid Accent 5" w:locked="1" w:uiPriority="73"/>
    <w:lsdException w:name="Light Shading Accent 6" w:locked="1" w:uiPriority="60"/>
    <w:lsdException w:name="Light List Accent 6" w:locked="1" w:uiPriority="61"/>
    <w:lsdException w:name="Light Grid Accent 6" w:locked="1" w:uiPriority="62"/>
    <w:lsdException w:name="Medium Shading 1 Accent 6" w:locked="1" w:uiPriority="63"/>
    <w:lsdException w:name="Medium Shading 2 Accent 6" w:locked="1" w:uiPriority="64"/>
    <w:lsdException w:name="Medium List 1 Accent 6" w:locked="1" w:uiPriority="65"/>
    <w:lsdException w:name="Medium List 2 Accent 6" w:locked="1" w:uiPriority="66"/>
    <w:lsdException w:name="Medium Grid 1 Accent 6" w:locked="1" w:uiPriority="67"/>
    <w:lsdException w:name="Medium Grid 2 Accent 6" w:locked="1" w:uiPriority="68"/>
    <w:lsdException w:name="Medium Grid 3 Accent 6" w:locked="1" w:uiPriority="69"/>
    <w:lsdException w:name="Dark List Accent 6" w:locked="1" w:uiPriority="70"/>
    <w:lsdException w:name="Colorful Shading Accent 6" w:locked="1" w:uiPriority="71"/>
    <w:lsdException w:name="Colorful List Accent 6" w:locked="1" w:uiPriority="72"/>
    <w:lsdException w:name="Colorful Grid Accent 6" w:locked="1" w:uiPriority="73"/>
    <w:lsdException w:name="Subtle Emphasis" w:semiHidden="1"/>
    <w:lsdException w:name="Intense Emphasis" w:semiHidden="1"/>
    <w:lsdException w:name="Subtle Reference" w:semiHidden="1"/>
    <w:lsdException w:name="Intense Reference" w:semiHidden="1"/>
    <w:lsdException w:name="Book Title" w:semiHidden="1"/>
    <w:lsdException w:name="Bibliography" w:semiHidden="1" w:unhideWhenUsed="1"/>
    <w:lsdException w:name="TOC Heading" w:semiHidden="1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qFormat/>
    <w:rsid w:val="00FF0F63"/>
    <w:pPr>
      <w:widowControl w:val="0"/>
      <w:autoSpaceDE w:val="0"/>
      <w:autoSpaceDN w:val="0"/>
      <w:adjustRightInd w:val="0"/>
    </w:pPr>
    <w:rPr>
      <w:rFonts w:ascii="Times New Roman" w:eastAsiaTheme="minorEastAsia" w:hAnsi="Times New Roman" w:cs="Arial"/>
      <w:szCs w:val="20"/>
    </w:rPr>
  </w:style>
  <w:style w:type="paragraph" w:styleId="Nagwek1">
    <w:name w:val="heading 1"/>
    <w:basedOn w:val="Normalny"/>
    <w:next w:val="Normalny"/>
    <w:link w:val="Nagwek1Znak"/>
    <w:uiPriority w:val="99"/>
    <w:semiHidden/>
    <w:rsid w:val="001E1E73"/>
    <w:pPr>
      <w:keepNext/>
      <w:keepLines/>
      <w:suppressAutoHyphens/>
      <w:autoSpaceDE/>
      <w:autoSpaceDN/>
      <w:adjustRightInd/>
      <w:spacing w:before="480"/>
      <w:outlineLvl w:val="0"/>
    </w:pPr>
    <w:rPr>
      <w:rFonts w:asciiTheme="majorHAnsi" w:eastAsiaTheme="majorEastAsia" w:hAnsiTheme="majorHAnsi" w:cstheme="majorBidi"/>
      <w:b/>
      <w:bCs/>
      <w:color w:val="365F91" w:themeColor="accent1" w:themeShade="BF"/>
      <w:kern w:val="1"/>
      <w:sz w:val="28"/>
      <w:szCs w:val="28"/>
      <w:lang w:eastAsia="ar-SA"/>
    </w:rPr>
  </w:style>
  <w:style w:type="paragraph" w:styleId="Nagwek2">
    <w:name w:val="heading 2"/>
    <w:basedOn w:val="Normalny"/>
    <w:next w:val="Normalny"/>
    <w:link w:val="Nagwek2Znak"/>
    <w:uiPriority w:val="99"/>
    <w:semiHidden/>
    <w:unhideWhenUsed/>
    <w:qFormat/>
    <w:rsid w:val="00A66E5A"/>
    <w:pPr>
      <w:keepNext/>
      <w:keepLines/>
      <w:spacing w:before="40"/>
      <w:outlineLvl w:val="1"/>
    </w:pPr>
    <w:rPr>
      <w:rFonts w:asciiTheme="majorHAnsi" w:eastAsiaTheme="majorEastAsia" w:hAnsiTheme="majorHAnsi" w:cstheme="majorBidi"/>
      <w:color w:val="365F91" w:themeColor="accent1" w:themeShade="BF"/>
      <w:sz w:val="26"/>
      <w:szCs w:val="26"/>
    </w:rPr>
  </w:style>
  <w:style w:type="paragraph" w:styleId="Nagwek3">
    <w:name w:val="heading 3"/>
    <w:basedOn w:val="Normalny"/>
    <w:next w:val="Normalny"/>
    <w:link w:val="Nagwek3Znak"/>
    <w:uiPriority w:val="99"/>
    <w:unhideWhenUsed/>
    <w:qFormat/>
    <w:rsid w:val="00B43A16"/>
    <w:pPr>
      <w:keepNext/>
      <w:keepLines/>
      <w:spacing w:before="40"/>
      <w:outlineLvl w:val="2"/>
    </w:pPr>
    <w:rPr>
      <w:rFonts w:asciiTheme="majorHAnsi" w:eastAsiaTheme="majorEastAsia" w:hAnsiTheme="majorHAnsi" w:cstheme="majorBidi"/>
      <w:color w:val="243F60" w:themeColor="accent1" w:themeShade="7F"/>
      <w:szCs w:val="24"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paragraph" w:customStyle="1" w:styleId="ZLITwPKTzmlitwpktartykuempunktem">
    <w:name w:val="Z/LIT_w_PKT – zm. lit. w pkt artykułem (punktem)"/>
    <w:basedOn w:val="LITlitera"/>
    <w:uiPriority w:val="32"/>
    <w:qFormat/>
    <w:rsid w:val="006A748A"/>
    <w:pPr>
      <w:ind w:left="1497"/>
    </w:pPr>
  </w:style>
  <w:style w:type="paragraph" w:customStyle="1" w:styleId="ZTIRwPKTzmtirwpktartykuempunktem">
    <w:name w:val="Z/TIR_w_PKT – zm. tir. w pkt artykułem (punktem)"/>
    <w:basedOn w:val="TIRtiret"/>
    <w:uiPriority w:val="33"/>
    <w:qFormat/>
    <w:rsid w:val="006A748A"/>
    <w:pPr>
      <w:ind w:left="1894"/>
    </w:pPr>
  </w:style>
  <w:style w:type="paragraph" w:customStyle="1" w:styleId="ZCZWSPLITwPKTzmczciwsplitwpktartykuempunktem">
    <w:name w:val="Z/CZ_WSP_LIT_w_PKT – zm. części wsp. lit. w pkt artykułem (punktem)"/>
    <w:basedOn w:val="CZWSPLITczwsplnaliter"/>
    <w:next w:val="ZARTzmartartykuempunktem"/>
    <w:uiPriority w:val="35"/>
    <w:qFormat/>
    <w:rsid w:val="006A748A"/>
    <w:pPr>
      <w:ind w:left="1021"/>
    </w:pPr>
  </w:style>
  <w:style w:type="paragraph" w:customStyle="1" w:styleId="2TIRpodwjnytiret">
    <w:name w:val="2TIR – podwójny tiret"/>
    <w:basedOn w:val="TIRtiret"/>
    <w:uiPriority w:val="73"/>
    <w:qFormat/>
    <w:rsid w:val="006A748A"/>
    <w:pPr>
      <w:ind w:left="1780"/>
    </w:pPr>
  </w:style>
  <w:style w:type="character" w:styleId="Odwoanieprzypisudolnego">
    <w:name w:val="footnote reference"/>
    <w:uiPriority w:val="99"/>
    <w:rsid w:val="004C3F97"/>
    <w:rPr>
      <w:rFonts w:cs="Times New Roman"/>
      <w:vertAlign w:val="superscript"/>
    </w:rPr>
  </w:style>
  <w:style w:type="paragraph" w:styleId="Nagwek">
    <w:name w:val="header"/>
    <w:basedOn w:val="Normalny"/>
    <w:link w:val="NagwekZnak"/>
    <w:uiPriority w:val="99"/>
    <w:semiHidden/>
    <w:rsid w:val="004C3F97"/>
    <w:pPr>
      <w:tabs>
        <w:tab w:val="center" w:pos="4536"/>
        <w:tab w:val="right" w:pos="9072"/>
      </w:tabs>
      <w:suppressAutoHyphens/>
      <w:autoSpaceDE/>
      <w:autoSpaceDN/>
      <w:adjustRightInd/>
    </w:pPr>
    <w:rPr>
      <w:rFonts w:ascii="Times" w:eastAsia="Times New Roman" w:hAnsi="Times" w:cs="Times New Roman"/>
      <w:kern w:val="1"/>
      <w:szCs w:val="24"/>
      <w:lang w:eastAsia="ar-SA"/>
    </w:rPr>
  </w:style>
  <w:style w:type="character" w:customStyle="1" w:styleId="NagwekZnak">
    <w:name w:val="Nagłówek Znak"/>
    <w:link w:val="Nagwek"/>
    <w:uiPriority w:val="99"/>
    <w:semiHidden/>
    <w:rsid w:val="00060076"/>
    <w:rPr>
      <w:rFonts w:eastAsiaTheme="minorEastAsia" w:cs="Arial"/>
      <w:kern w:val="1"/>
      <w:sz w:val="20"/>
      <w:szCs w:val="20"/>
      <w:lang w:eastAsia="ar-SA"/>
    </w:rPr>
  </w:style>
  <w:style w:type="paragraph" w:styleId="Stopka">
    <w:name w:val="footer"/>
    <w:basedOn w:val="Normalny"/>
    <w:link w:val="StopkaZnak"/>
    <w:uiPriority w:val="99"/>
    <w:rsid w:val="004C3F97"/>
    <w:pPr>
      <w:tabs>
        <w:tab w:val="center" w:pos="4536"/>
        <w:tab w:val="right" w:pos="9072"/>
      </w:tabs>
      <w:suppressAutoHyphens/>
      <w:autoSpaceDE/>
      <w:autoSpaceDN/>
      <w:adjustRightInd/>
    </w:pPr>
    <w:rPr>
      <w:rFonts w:ascii="Times" w:eastAsia="Times New Roman" w:hAnsi="Times" w:cs="Times New Roman"/>
      <w:kern w:val="1"/>
      <w:szCs w:val="24"/>
      <w:lang w:eastAsia="ar-SA"/>
    </w:rPr>
  </w:style>
  <w:style w:type="character" w:customStyle="1" w:styleId="StopkaZnak">
    <w:name w:val="Stopka Znak"/>
    <w:link w:val="Stopka"/>
    <w:uiPriority w:val="99"/>
    <w:rsid w:val="00060076"/>
    <w:rPr>
      <w:rFonts w:eastAsiaTheme="minorEastAsia" w:cs="Arial"/>
      <w:kern w:val="1"/>
      <w:sz w:val="20"/>
      <w:szCs w:val="20"/>
      <w:lang w:eastAsia="ar-SA"/>
    </w:rPr>
  </w:style>
  <w:style w:type="paragraph" w:styleId="Tekstdymka">
    <w:name w:val="Balloon Text"/>
    <w:basedOn w:val="Normalny"/>
    <w:link w:val="TekstdymkaZnak"/>
    <w:uiPriority w:val="99"/>
    <w:semiHidden/>
    <w:rsid w:val="004C3F97"/>
    <w:pPr>
      <w:suppressAutoHyphens/>
      <w:autoSpaceDE/>
      <w:autoSpaceDN/>
      <w:adjustRightInd/>
    </w:pPr>
    <w:rPr>
      <w:rFonts w:ascii="Tahoma" w:eastAsia="Times New Roman" w:hAnsi="Tahoma" w:cs="Tahoma"/>
      <w:kern w:val="1"/>
      <w:szCs w:val="16"/>
      <w:lang w:eastAsia="ar-SA"/>
    </w:rPr>
  </w:style>
  <w:style w:type="character" w:customStyle="1" w:styleId="TekstdymkaZnak">
    <w:name w:val="Tekst dymka Znak"/>
    <w:link w:val="Tekstdymka"/>
    <w:uiPriority w:val="99"/>
    <w:semiHidden/>
    <w:rsid w:val="004C3F97"/>
    <w:rPr>
      <w:rFonts w:ascii="Tahoma" w:eastAsiaTheme="minorEastAsia" w:hAnsi="Tahoma" w:cs="Tahoma"/>
      <w:kern w:val="1"/>
      <w:sz w:val="16"/>
      <w:szCs w:val="16"/>
      <w:lang w:eastAsia="ar-SA"/>
    </w:rPr>
  </w:style>
  <w:style w:type="paragraph" w:customStyle="1" w:styleId="ARTartustawynprozporzdzenia">
    <w:name w:val="ART(§) – art. ustawy (§ np. rozporządzenia)"/>
    <w:uiPriority w:val="11"/>
    <w:qFormat/>
    <w:rsid w:val="006A748A"/>
    <w:pPr>
      <w:suppressAutoHyphens/>
      <w:autoSpaceDE w:val="0"/>
      <w:autoSpaceDN w:val="0"/>
      <w:adjustRightInd w:val="0"/>
      <w:spacing w:before="120"/>
      <w:ind w:firstLine="510"/>
      <w:jc w:val="both"/>
    </w:pPr>
    <w:rPr>
      <w:rFonts w:eastAsiaTheme="minorEastAsia" w:cs="Arial"/>
      <w:szCs w:val="20"/>
    </w:rPr>
  </w:style>
  <w:style w:type="paragraph" w:customStyle="1" w:styleId="ZCZWSPTIRwPKTzmczciwsptirwpktartykuempunktem">
    <w:name w:val="Z/CZ_WSP_TIR_w_PKT – zm. części wsp. tir. w pkt artykułem (punktem)"/>
    <w:basedOn w:val="CZWSPTIRczwsplnatiret"/>
    <w:next w:val="ZPKTzmpktartykuempunktem"/>
    <w:uiPriority w:val="36"/>
    <w:qFormat/>
    <w:rsid w:val="006A748A"/>
    <w:pPr>
      <w:ind w:left="1497"/>
    </w:pPr>
  </w:style>
  <w:style w:type="paragraph" w:customStyle="1" w:styleId="ZTIRwLITzmtirwlitartykuempunktem">
    <w:name w:val="Z/TIR_w_LIT – zm. tir. w lit. artykułem (punktem)"/>
    <w:basedOn w:val="TIRtiret"/>
    <w:uiPriority w:val="33"/>
    <w:qFormat/>
    <w:rsid w:val="006A748A"/>
  </w:style>
  <w:style w:type="paragraph" w:customStyle="1" w:styleId="ZCZWSPTIRwLITzmczciwsptirwlitartykuempunktem">
    <w:name w:val="Z/CZ_WSP_TIR_w_LIT – zm. części wsp. tir. w lit. artykułem (punktem)"/>
    <w:basedOn w:val="CZWSPTIRczwsplnatiret"/>
    <w:next w:val="ZLITzmlitartykuempunktem"/>
    <w:uiPriority w:val="36"/>
    <w:qFormat/>
    <w:rsid w:val="006A748A"/>
  </w:style>
  <w:style w:type="character" w:customStyle="1" w:styleId="Nagwek1Znak">
    <w:name w:val="Nagłówek 1 Znak"/>
    <w:basedOn w:val="Domylnaczcionkaakapitu"/>
    <w:link w:val="Nagwek1"/>
    <w:uiPriority w:val="99"/>
    <w:semiHidden/>
    <w:rsid w:val="004504C0"/>
    <w:rPr>
      <w:rFonts w:asciiTheme="majorHAnsi" w:eastAsiaTheme="majorEastAsia" w:hAnsiTheme="majorHAnsi" w:cstheme="majorBidi"/>
      <w:b/>
      <w:bCs/>
      <w:color w:val="365F91" w:themeColor="accent1" w:themeShade="BF"/>
      <w:kern w:val="1"/>
      <w:sz w:val="28"/>
      <w:szCs w:val="28"/>
      <w:lang w:eastAsia="ar-SA"/>
    </w:rPr>
  </w:style>
  <w:style w:type="paragraph" w:styleId="Bezodstpw">
    <w:name w:val="No Spacing"/>
    <w:uiPriority w:val="99"/>
    <w:semiHidden/>
    <w:rsid w:val="004C3F97"/>
    <w:pPr>
      <w:widowControl w:val="0"/>
      <w:suppressAutoHyphens/>
    </w:pPr>
    <w:rPr>
      <w:kern w:val="1"/>
      <w:lang w:eastAsia="ar-SA"/>
    </w:rPr>
  </w:style>
  <w:style w:type="paragraph" w:customStyle="1" w:styleId="ZPKTzmpktartykuempunktem">
    <w:name w:val="Z/PKT – zm. pkt artykułem (punktem)"/>
    <w:basedOn w:val="PKTpunkt"/>
    <w:uiPriority w:val="31"/>
    <w:qFormat/>
    <w:rsid w:val="006A748A"/>
    <w:pPr>
      <w:ind w:left="1020"/>
    </w:pPr>
  </w:style>
  <w:style w:type="paragraph" w:customStyle="1" w:styleId="ZARTzmartartykuempunktem">
    <w:name w:val="Z/ART(§) – zm. art. (§) artykułem (punktem)"/>
    <w:basedOn w:val="ARTartustawynprozporzdzenia"/>
    <w:uiPriority w:val="30"/>
    <w:qFormat/>
    <w:rsid w:val="006A748A"/>
    <w:pPr>
      <w:spacing w:before="0"/>
      <w:ind w:left="510"/>
    </w:pPr>
  </w:style>
  <w:style w:type="paragraph" w:customStyle="1" w:styleId="DATAAKTUdatauchwalenialubwydaniaaktu">
    <w:name w:val="DATA_AKTU – data uchwalenia lub wydania aktu"/>
    <w:next w:val="TYTUAKTUprzedmiotregulacjiustawylubrozporzdzenia"/>
    <w:uiPriority w:val="6"/>
    <w:qFormat/>
    <w:rsid w:val="006A748A"/>
    <w:pPr>
      <w:keepNext/>
      <w:suppressAutoHyphens/>
      <w:spacing w:before="120" w:after="120"/>
      <w:jc w:val="center"/>
    </w:pPr>
    <w:rPr>
      <w:rFonts w:eastAsiaTheme="minorEastAsia" w:cs="Arial"/>
      <w:bCs/>
    </w:rPr>
  </w:style>
  <w:style w:type="paragraph" w:customStyle="1" w:styleId="TYTUAKTUprzedmiotregulacjiustawylubrozporzdzenia">
    <w:name w:val="TYTUŁ_AKTU – przedmiot regulacji ustawy lub rozporządzenia"/>
    <w:next w:val="ARTartustawynprozporzdzenia"/>
    <w:uiPriority w:val="6"/>
    <w:qFormat/>
    <w:rsid w:val="006A748A"/>
    <w:pPr>
      <w:keepNext/>
      <w:suppressAutoHyphens/>
      <w:spacing w:before="120" w:after="360"/>
      <w:jc w:val="center"/>
    </w:pPr>
    <w:rPr>
      <w:rFonts w:eastAsiaTheme="minorEastAsia" w:cs="Arial"/>
      <w:b/>
      <w:bCs/>
    </w:rPr>
  </w:style>
  <w:style w:type="paragraph" w:customStyle="1" w:styleId="CZKSIGAoznaczenieiprzedmiotczcilubksigi">
    <w:name w:val="CZĘŚĆ(KSIĘGA) – oznaczenie i przedmiot części lub księgi"/>
    <w:next w:val="ARTartustawynprozporzdzenia"/>
    <w:uiPriority w:val="8"/>
    <w:qFormat/>
    <w:rsid w:val="006A748A"/>
    <w:pPr>
      <w:keepNext/>
      <w:suppressAutoHyphens/>
      <w:spacing w:before="120"/>
      <w:jc w:val="center"/>
    </w:pPr>
    <w:rPr>
      <w:b/>
      <w:bCs/>
      <w:caps/>
      <w:kern w:val="24"/>
    </w:rPr>
  </w:style>
  <w:style w:type="paragraph" w:customStyle="1" w:styleId="NIEARTTEKSTtekstnieartykuowanynppodstprawnarozplubpreambua">
    <w:name w:val="NIEART_TEKST – tekst nieartykułowany (np. podst. prawna rozp. lub preambuła)"/>
    <w:basedOn w:val="ARTartustawynprozporzdzenia"/>
    <w:next w:val="ARTartustawynprozporzdzenia"/>
    <w:uiPriority w:val="7"/>
    <w:qFormat/>
    <w:rsid w:val="006A748A"/>
    <w:rPr>
      <w:bCs/>
    </w:rPr>
  </w:style>
  <w:style w:type="paragraph" w:customStyle="1" w:styleId="OZNRODZAKTUtznustawalubrozporzdzenieiorganwydajcy">
    <w:name w:val="OZN_RODZ_AKTU – tzn. ustawa lub rozporządzenie i organ wydający"/>
    <w:next w:val="DATAAKTUdatauchwalenialubwydaniaaktu"/>
    <w:uiPriority w:val="5"/>
    <w:qFormat/>
    <w:rsid w:val="006A748A"/>
    <w:pPr>
      <w:keepNext/>
      <w:suppressAutoHyphens/>
      <w:spacing w:after="120"/>
      <w:jc w:val="center"/>
    </w:pPr>
    <w:rPr>
      <w:b/>
      <w:bCs/>
      <w:caps/>
      <w:spacing w:val="54"/>
      <w:kern w:val="24"/>
    </w:rPr>
  </w:style>
  <w:style w:type="paragraph" w:customStyle="1" w:styleId="USTustnpkodeksu">
    <w:name w:val="UST(§) – ust. (§ np. kodeksu)"/>
    <w:basedOn w:val="ARTartustawynprozporzdzenia"/>
    <w:uiPriority w:val="12"/>
    <w:qFormat/>
    <w:rsid w:val="006A748A"/>
    <w:pPr>
      <w:spacing w:before="0"/>
    </w:pPr>
    <w:rPr>
      <w:bCs/>
    </w:rPr>
  </w:style>
  <w:style w:type="paragraph" w:customStyle="1" w:styleId="PKTpunkt">
    <w:name w:val="PKT – punkt"/>
    <w:uiPriority w:val="13"/>
    <w:qFormat/>
    <w:rsid w:val="005147E8"/>
    <w:pPr>
      <w:ind w:left="510" w:hanging="510"/>
      <w:jc w:val="both"/>
    </w:pPr>
    <w:rPr>
      <w:rFonts w:eastAsiaTheme="minorEastAsia" w:cs="Arial"/>
      <w:bCs/>
      <w:szCs w:val="20"/>
    </w:rPr>
  </w:style>
  <w:style w:type="paragraph" w:customStyle="1" w:styleId="CZWSPPKTczwsplnapunktw">
    <w:name w:val="CZ_WSP_PKT – część wspólna punktów"/>
    <w:basedOn w:val="PKTpunkt"/>
    <w:next w:val="USTustnpkodeksu"/>
    <w:uiPriority w:val="16"/>
    <w:qFormat/>
    <w:rsid w:val="006A748A"/>
    <w:pPr>
      <w:ind w:left="0" w:firstLine="0"/>
    </w:pPr>
  </w:style>
  <w:style w:type="paragraph" w:customStyle="1" w:styleId="LITlitera">
    <w:name w:val="LIT – litera"/>
    <w:basedOn w:val="PKTpunkt"/>
    <w:uiPriority w:val="14"/>
    <w:qFormat/>
    <w:rsid w:val="005147E8"/>
    <w:pPr>
      <w:ind w:left="986" w:hanging="476"/>
    </w:pPr>
  </w:style>
  <w:style w:type="paragraph" w:customStyle="1" w:styleId="CZWSPLITczwsplnaliter">
    <w:name w:val="CZ_WSP_LIT – część wspólna liter"/>
    <w:basedOn w:val="LITlitera"/>
    <w:next w:val="USTustnpkodeksu"/>
    <w:uiPriority w:val="17"/>
    <w:qFormat/>
    <w:rsid w:val="006A748A"/>
    <w:pPr>
      <w:ind w:left="510" w:firstLine="0"/>
    </w:pPr>
    <w:rPr>
      <w:szCs w:val="24"/>
    </w:rPr>
  </w:style>
  <w:style w:type="paragraph" w:customStyle="1" w:styleId="TIRtiret">
    <w:name w:val="TIR – tiret"/>
    <w:basedOn w:val="LITlitera"/>
    <w:uiPriority w:val="15"/>
    <w:qFormat/>
    <w:rsid w:val="005147E8"/>
    <w:pPr>
      <w:ind w:left="1384" w:hanging="397"/>
    </w:pPr>
  </w:style>
  <w:style w:type="paragraph" w:customStyle="1" w:styleId="CZWSPTIRczwsplnatiret">
    <w:name w:val="CZ_WSP_TIR – część wspólna tiret"/>
    <w:basedOn w:val="TIRtiret"/>
    <w:next w:val="USTustnpkodeksu"/>
    <w:uiPriority w:val="17"/>
    <w:qFormat/>
    <w:rsid w:val="006A748A"/>
    <w:pPr>
      <w:ind w:left="987" w:firstLine="0"/>
    </w:pPr>
  </w:style>
  <w:style w:type="paragraph" w:customStyle="1" w:styleId="CYTcytatnpprzysigi">
    <w:name w:val="CYT – cytat np. przysięgi"/>
    <w:basedOn w:val="USTustnpkodeksu"/>
    <w:next w:val="USTustnpkodeksu"/>
    <w:uiPriority w:val="18"/>
    <w:qFormat/>
    <w:rsid w:val="006A748A"/>
    <w:pPr>
      <w:ind w:left="510" w:right="510" w:firstLine="0"/>
      <w:mirrorIndents/>
    </w:pPr>
  </w:style>
  <w:style w:type="paragraph" w:customStyle="1" w:styleId="ROZDZODDZPRZEDMprzedmiotregulacjirozdziauluboddziau">
    <w:name w:val="ROZDZ(ODDZ)_PRZEDM – przedmiot regulacji rozdziału lub oddziału"/>
    <w:next w:val="ARTartustawynprozporzdzenia"/>
    <w:uiPriority w:val="10"/>
    <w:qFormat/>
    <w:rsid w:val="006A748A"/>
    <w:pPr>
      <w:keepNext/>
      <w:suppressAutoHyphens/>
      <w:spacing w:before="120"/>
      <w:jc w:val="center"/>
    </w:pPr>
    <w:rPr>
      <w:rFonts w:eastAsiaTheme="minorEastAsia"/>
      <w:b/>
      <w:bCs/>
    </w:rPr>
  </w:style>
  <w:style w:type="paragraph" w:customStyle="1" w:styleId="ZLITzmlitartykuempunktem">
    <w:name w:val="Z/LIT – zm. lit. artykułem (punktem)"/>
    <w:basedOn w:val="LITlitera"/>
    <w:uiPriority w:val="32"/>
    <w:qFormat/>
    <w:rsid w:val="006A748A"/>
  </w:style>
  <w:style w:type="paragraph" w:customStyle="1" w:styleId="ZLITCZWSPTIRwLITzmczciwsptirwlitliter">
    <w:name w:val="Z_LIT/CZ_WSP_TIR_w_LIT – zm. części wsp. tir. w lit. literą"/>
    <w:basedOn w:val="CZWSPTIRczwsplnatiret"/>
    <w:next w:val="LITlitera"/>
    <w:uiPriority w:val="51"/>
    <w:qFormat/>
    <w:rsid w:val="006A748A"/>
    <w:pPr>
      <w:ind w:left="1463"/>
    </w:pPr>
  </w:style>
  <w:style w:type="paragraph" w:customStyle="1" w:styleId="ZLITTIRwLITzmtirwlitliter">
    <w:name w:val="Z_LIT/TIR_w_LIT – zm. tir. w lit. literą"/>
    <w:basedOn w:val="TIRtiret"/>
    <w:uiPriority w:val="49"/>
    <w:qFormat/>
    <w:rsid w:val="006A748A"/>
    <w:pPr>
      <w:ind w:left="1860"/>
    </w:pPr>
  </w:style>
  <w:style w:type="paragraph" w:customStyle="1" w:styleId="TYTDZOZNoznaczenietytuulubdziau">
    <w:name w:val="TYT(DZ)_OZN – oznaczenie tytułu lub działu"/>
    <w:next w:val="Normalny"/>
    <w:uiPriority w:val="9"/>
    <w:qFormat/>
    <w:rsid w:val="006A748A"/>
    <w:pPr>
      <w:keepNext/>
      <w:spacing w:before="120"/>
      <w:jc w:val="center"/>
    </w:pPr>
    <w:rPr>
      <w:rFonts w:eastAsiaTheme="minorEastAsia" w:cs="Arial"/>
      <w:bCs/>
      <w:caps/>
      <w:kern w:val="24"/>
    </w:rPr>
  </w:style>
  <w:style w:type="paragraph" w:customStyle="1" w:styleId="ZWMATFIZCHEMzmwzorumatfizlubchemartykuempunktem">
    <w:name w:val="Z/W_MAT(FIZ|CHEM) – zm. wzoru mat. (fiz. lub chem.) artykułem (punktem)"/>
    <w:basedOn w:val="WMATFIZCHEMwzrmatfizlubchem"/>
    <w:uiPriority w:val="38"/>
    <w:qFormat/>
    <w:rsid w:val="001270A2"/>
    <w:pPr>
      <w:ind w:left="510"/>
    </w:pPr>
  </w:style>
  <w:style w:type="paragraph" w:customStyle="1" w:styleId="ZTYTDZOZNzmozntytuudziauartykuempunktem">
    <w:name w:val="Z/TYT(DZ)_OZN – zm. ozn. tytułu (działu) artykułem (punktem)"/>
    <w:basedOn w:val="TYTDZOZNoznaczenietytuulubdziau"/>
    <w:next w:val="ZTYTDZPRZEDMzmprzedmtytuulubdziauartykuempunktem"/>
    <w:uiPriority w:val="28"/>
    <w:qFormat/>
    <w:rsid w:val="006A748A"/>
    <w:pPr>
      <w:spacing w:before="0"/>
      <w:ind w:left="510"/>
    </w:pPr>
  </w:style>
  <w:style w:type="paragraph" w:customStyle="1" w:styleId="ZTYTDZPRZEDMzmprzedmtytuulubdziauartykuempunktem">
    <w:name w:val="Z/TYT(DZ)_PRZEDM – zm. przedm. tytułu lub działu artykułem (punktem)"/>
    <w:next w:val="ZARTzmartartykuempunktem"/>
    <w:uiPriority w:val="28"/>
    <w:qFormat/>
    <w:rsid w:val="006A748A"/>
    <w:pPr>
      <w:keepNext/>
      <w:suppressAutoHyphens/>
      <w:ind w:left="510"/>
      <w:jc w:val="center"/>
    </w:pPr>
    <w:rPr>
      <w:szCs w:val="26"/>
    </w:rPr>
  </w:style>
  <w:style w:type="paragraph" w:customStyle="1" w:styleId="ZTIRzmtirartykuempunktem">
    <w:name w:val="Z/TIR – zm. tir. artykułem (punktem)"/>
    <w:basedOn w:val="TIRtiret"/>
    <w:next w:val="PKTpunkt"/>
    <w:uiPriority w:val="33"/>
    <w:qFormat/>
    <w:rsid w:val="006A748A"/>
    <w:pPr>
      <w:ind w:left="907"/>
    </w:pPr>
  </w:style>
  <w:style w:type="paragraph" w:customStyle="1" w:styleId="ZCZWSPPKTzmczciwsppktartykuempunktem">
    <w:name w:val="Z/CZ_WSP_PKT – zm. części wsp. pkt artykułem (punktem)"/>
    <w:basedOn w:val="CZWSPPKTczwsplnapunktw"/>
    <w:next w:val="ZARTzmartartykuempunktem"/>
    <w:uiPriority w:val="34"/>
    <w:qFormat/>
    <w:rsid w:val="006A748A"/>
    <w:pPr>
      <w:ind w:left="510"/>
    </w:pPr>
  </w:style>
  <w:style w:type="paragraph" w:customStyle="1" w:styleId="ZZLITzmianazmlit">
    <w:name w:val="ZZ/LIT – zmiana zm. lit."/>
    <w:basedOn w:val="ZZPKTzmianazmpkt"/>
    <w:uiPriority w:val="67"/>
    <w:qFormat/>
    <w:rsid w:val="006A748A"/>
    <w:pPr>
      <w:ind w:left="2370" w:hanging="476"/>
    </w:pPr>
  </w:style>
  <w:style w:type="paragraph" w:customStyle="1" w:styleId="ZZTIRzmianazmtir">
    <w:name w:val="ZZ/TIR – zmiana zm. tir."/>
    <w:basedOn w:val="ZZLITzmianazmlit"/>
    <w:uiPriority w:val="67"/>
    <w:qFormat/>
    <w:rsid w:val="006A748A"/>
    <w:pPr>
      <w:ind w:left="2291" w:hanging="397"/>
    </w:pPr>
  </w:style>
  <w:style w:type="paragraph" w:customStyle="1" w:styleId="ZROZDZODDZOZNzmoznrozdzoddzartykuempunktem">
    <w:name w:val="Z/ROZDZ(ODDZ)_OZN – zm. ozn. rozdz. (oddz.) artykułem (punktem)"/>
    <w:next w:val="ZROZDZODDZPRZEDMzmprzedmrozdzoddzartykuempunktem"/>
    <w:uiPriority w:val="29"/>
    <w:qFormat/>
    <w:rsid w:val="006A748A"/>
    <w:pPr>
      <w:keepNext/>
      <w:suppressAutoHyphens/>
      <w:ind w:left="510"/>
      <w:jc w:val="center"/>
    </w:pPr>
    <w:rPr>
      <w:rFonts w:eastAsiaTheme="minorEastAsia" w:cs="Arial"/>
      <w:bCs/>
      <w:kern w:val="24"/>
    </w:rPr>
  </w:style>
  <w:style w:type="paragraph" w:customStyle="1" w:styleId="ZLITUSTzmustliter">
    <w:name w:val="Z_LIT/UST(§) – zm. ust. (§) literą"/>
    <w:basedOn w:val="USTustnpkodeksu"/>
    <w:uiPriority w:val="46"/>
    <w:qFormat/>
    <w:rsid w:val="006A748A"/>
    <w:pPr>
      <w:ind w:left="987"/>
    </w:pPr>
  </w:style>
  <w:style w:type="paragraph" w:customStyle="1" w:styleId="ZLITPKTzmpktliter">
    <w:name w:val="Z_LIT/PKT – zm. pkt literą"/>
    <w:basedOn w:val="PKTpunkt"/>
    <w:uiPriority w:val="47"/>
    <w:qFormat/>
    <w:rsid w:val="006A748A"/>
    <w:pPr>
      <w:ind w:left="1497"/>
    </w:pPr>
  </w:style>
  <w:style w:type="paragraph" w:customStyle="1" w:styleId="ZZCZWSPPKTzmianazmczciwsppkt">
    <w:name w:val="ZZ/CZ_WSP_PKT – zmiana. zm. części wsp. pkt"/>
    <w:basedOn w:val="ZZARTzmianazmart"/>
    <w:next w:val="ZPKTzmpktartykuempunktem"/>
    <w:uiPriority w:val="68"/>
    <w:qFormat/>
    <w:rsid w:val="006A748A"/>
    <w:pPr>
      <w:ind w:firstLine="0"/>
    </w:pPr>
  </w:style>
  <w:style w:type="paragraph" w:customStyle="1" w:styleId="ZLITLITzmlitliter">
    <w:name w:val="Z_LIT/LIT – zm. lit. literą"/>
    <w:basedOn w:val="LITlitera"/>
    <w:uiPriority w:val="48"/>
    <w:qFormat/>
    <w:rsid w:val="006A748A"/>
    <w:pPr>
      <w:ind w:left="1463"/>
    </w:pPr>
  </w:style>
  <w:style w:type="paragraph" w:customStyle="1" w:styleId="ZLITCZWSPPKTzmczciwsppktliter">
    <w:name w:val="Z_LIT/CZ_WSP_PKT – zm. części wsp. pkt literą"/>
    <w:basedOn w:val="CZWSPLITczwsplnaliter"/>
    <w:next w:val="LITlitera"/>
    <w:uiPriority w:val="50"/>
    <w:qFormat/>
    <w:rsid w:val="006A748A"/>
    <w:pPr>
      <w:ind w:left="987"/>
    </w:pPr>
  </w:style>
  <w:style w:type="paragraph" w:customStyle="1" w:styleId="ZLITTIRzmtirliter">
    <w:name w:val="Z_LIT/TIR – zm. tir. literą"/>
    <w:basedOn w:val="TIRtiret"/>
    <w:uiPriority w:val="49"/>
    <w:qFormat/>
    <w:rsid w:val="006A748A"/>
  </w:style>
  <w:style w:type="paragraph" w:customStyle="1" w:styleId="ZZCZWSPLITwPKTzmianazmczciwsplitwpkt">
    <w:name w:val="ZZ/CZ_WSP_LIT_w_PKT – zmiana zm. części wsp. lit. w pkt"/>
    <w:basedOn w:val="ZZLITwPKTzmianazmlitwpkt"/>
    <w:uiPriority w:val="69"/>
    <w:qFormat/>
    <w:rsid w:val="006A748A"/>
    <w:pPr>
      <w:ind w:left="2404" w:firstLine="0"/>
    </w:pPr>
  </w:style>
  <w:style w:type="paragraph" w:customStyle="1" w:styleId="ZLITLITwPKTzmlitwpktliter">
    <w:name w:val="Z_LIT/LIT_w_PKT – zm. lit. w pkt literą"/>
    <w:basedOn w:val="LITlitera"/>
    <w:uiPriority w:val="48"/>
    <w:qFormat/>
    <w:rsid w:val="006A748A"/>
    <w:pPr>
      <w:ind w:left="1973"/>
    </w:pPr>
  </w:style>
  <w:style w:type="paragraph" w:customStyle="1" w:styleId="ZLITCZWSPLITwPKTzmczciwsplitwpktliter">
    <w:name w:val="Z_LIT/CZ_WSP_LIT_w_PKT – zm. części wsp. lit. w pkt literą"/>
    <w:basedOn w:val="CZWSPLITczwsplnaliter"/>
    <w:next w:val="LITlitera"/>
    <w:uiPriority w:val="51"/>
    <w:qFormat/>
    <w:rsid w:val="006A748A"/>
    <w:pPr>
      <w:ind w:left="1497"/>
    </w:pPr>
  </w:style>
  <w:style w:type="paragraph" w:customStyle="1" w:styleId="ZLITTIRwPKTzmtirwpktliter">
    <w:name w:val="Z_LIT/TIR_w_PKT – zm. tir. w pkt literą"/>
    <w:basedOn w:val="TIRtiret"/>
    <w:uiPriority w:val="49"/>
    <w:qFormat/>
    <w:rsid w:val="006A748A"/>
    <w:pPr>
      <w:ind w:left="2370"/>
    </w:pPr>
  </w:style>
  <w:style w:type="paragraph" w:customStyle="1" w:styleId="ZLITCZWSPTIRwPKTzmczciwsptirwpktliter">
    <w:name w:val="Z_LIT/CZ_WSP_TIR_w_PKT – zm. części wsp. tir. w pkt literą"/>
    <w:basedOn w:val="CZWSPTIRczwsplnatiret"/>
    <w:next w:val="LITlitera"/>
    <w:uiPriority w:val="51"/>
    <w:qFormat/>
    <w:rsid w:val="006A748A"/>
    <w:pPr>
      <w:ind w:left="1973"/>
    </w:pPr>
  </w:style>
  <w:style w:type="paragraph" w:styleId="Tekstprzypisudolnego">
    <w:name w:val="footnote text"/>
    <w:basedOn w:val="Normalny"/>
    <w:link w:val="TekstprzypisudolnegoZnak"/>
    <w:uiPriority w:val="99"/>
    <w:qFormat/>
    <w:locked/>
    <w:rsid w:val="00295A6F"/>
    <w:rPr>
      <w:rFonts w:ascii="Times" w:eastAsia="Times New Roman" w:hAnsi="Times" w:cs="Times New Roman"/>
      <w:szCs w:val="24"/>
    </w:rPr>
  </w:style>
  <w:style w:type="character" w:customStyle="1" w:styleId="TekstprzypisudolnegoZnak">
    <w:name w:val="Tekst przypisu dolnego Znak"/>
    <w:basedOn w:val="Domylnaczcionkaakapitu"/>
    <w:link w:val="Tekstprzypisudolnego"/>
    <w:uiPriority w:val="99"/>
    <w:rsid w:val="006E0FCC"/>
    <w:rPr>
      <w:sz w:val="20"/>
    </w:rPr>
  </w:style>
  <w:style w:type="paragraph" w:customStyle="1" w:styleId="ZTIRLITzmlittiret">
    <w:name w:val="Z_TIR/LIT – zm. lit. tiret"/>
    <w:basedOn w:val="LITlitera"/>
    <w:uiPriority w:val="57"/>
    <w:qFormat/>
    <w:rsid w:val="006A748A"/>
    <w:pPr>
      <w:ind w:left="1859"/>
    </w:pPr>
  </w:style>
  <w:style w:type="paragraph" w:customStyle="1" w:styleId="ZTIRCZWSPPKTzmczciwsppkttiret">
    <w:name w:val="Z_TIR/CZ_WSP_PKT – zm. części wsp. pkt tiret"/>
    <w:basedOn w:val="CZWSPLITczwsplnaliter"/>
    <w:next w:val="TIRtiret"/>
    <w:uiPriority w:val="58"/>
    <w:qFormat/>
    <w:rsid w:val="006A748A"/>
    <w:pPr>
      <w:ind w:left="1383"/>
    </w:pPr>
  </w:style>
  <w:style w:type="paragraph" w:customStyle="1" w:styleId="ZTIRTIRzmtirtiret">
    <w:name w:val="Z_TIR/TIR – zm. tir. tiret"/>
    <w:basedOn w:val="TIRtiret"/>
    <w:uiPriority w:val="57"/>
    <w:qFormat/>
    <w:rsid w:val="006A748A"/>
    <w:pPr>
      <w:ind w:left="1780"/>
    </w:pPr>
  </w:style>
  <w:style w:type="paragraph" w:customStyle="1" w:styleId="ZZCZWSPTIRwPKTzmianazmczciwsptirwpkt">
    <w:name w:val="ZZ/CZ_WSP_TIR_w_PKT – zmiana zm. części wsp. tir. w pkt"/>
    <w:basedOn w:val="ZZTIRwPKTzmianazmtirwpkt"/>
    <w:uiPriority w:val="70"/>
    <w:qFormat/>
    <w:rsid w:val="006A748A"/>
    <w:pPr>
      <w:ind w:left="2880" w:firstLine="0"/>
    </w:pPr>
  </w:style>
  <w:style w:type="paragraph" w:customStyle="1" w:styleId="ZZTIRwLITzmianazmtirwlit">
    <w:name w:val="ZZ/TIR_w_LIT – zmiana zm. tir. w lit."/>
    <w:basedOn w:val="ZZTIRzmianazmtir"/>
    <w:uiPriority w:val="67"/>
    <w:qFormat/>
    <w:rsid w:val="006A748A"/>
    <w:pPr>
      <w:ind w:left="2767"/>
    </w:pPr>
  </w:style>
  <w:style w:type="paragraph" w:customStyle="1" w:styleId="ZTIRTIRwLITzmtirwlittiret">
    <w:name w:val="Z_TIR/TIR_w_LIT – zm. tir. w lit. tiret"/>
    <w:basedOn w:val="TIRtiret"/>
    <w:uiPriority w:val="57"/>
    <w:qFormat/>
    <w:rsid w:val="006A748A"/>
    <w:pPr>
      <w:ind w:left="2257"/>
    </w:pPr>
  </w:style>
  <w:style w:type="paragraph" w:customStyle="1" w:styleId="ZTIRCZWSPTIRwLITzmczciwsptirwlittiret">
    <w:name w:val="Z_TIR/CZ_WSP_TIR_w_LIT – zm. części wsp. tir. w lit. tiret"/>
    <w:basedOn w:val="CZWSPTIRczwsplnatiret"/>
    <w:next w:val="TIRtiret"/>
    <w:uiPriority w:val="60"/>
    <w:qFormat/>
    <w:rsid w:val="006A748A"/>
    <w:pPr>
      <w:ind w:left="1860"/>
    </w:pPr>
  </w:style>
  <w:style w:type="paragraph" w:customStyle="1" w:styleId="CZWSP2TIRczwsplnapodwjnychtiret">
    <w:name w:val="CZ_WSP_2TIR – część wspólna podwójnych tiret"/>
    <w:basedOn w:val="CZWSPTIRczwsplnatiret"/>
    <w:next w:val="TIRtiret"/>
    <w:uiPriority w:val="73"/>
    <w:qFormat/>
    <w:rsid w:val="006A748A"/>
    <w:pPr>
      <w:ind w:left="1780"/>
    </w:pPr>
  </w:style>
  <w:style w:type="paragraph" w:customStyle="1" w:styleId="Z2TIRzmpodwtirartykuempunktem">
    <w:name w:val="Z/2TIR – zm. podw. tir. artykułem (punktem)"/>
    <w:basedOn w:val="TIRtiret"/>
    <w:uiPriority w:val="73"/>
    <w:qFormat/>
    <w:rsid w:val="006A748A"/>
    <w:pPr>
      <w:ind w:left="907"/>
    </w:pPr>
  </w:style>
  <w:style w:type="paragraph" w:customStyle="1" w:styleId="ZZCZWSPTIRwLITzmianazmczciwsptirwlit">
    <w:name w:val="ZZ/CZ_WSP_TIR_w_LIT – zmiana zm. części wsp. tir. w lit."/>
    <w:basedOn w:val="ZZTIRwLITzmianazmtirwlit"/>
    <w:uiPriority w:val="70"/>
    <w:qFormat/>
    <w:rsid w:val="006A748A"/>
    <w:pPr>
      <w:ind w:left="2370" w:firstLine="0"/>
    </w:pPr>
  </w:style>
  <w:style w:type="paragraph" w:customStyle="1" w:styleId="ZLIT2TIRzmpodwtirliter">
    <w:name w:val="Z_LIT/2TIR – zm. podw. tir. literą"/>
    <w:basedOn w:val="TIRtiret"/>
    <w:uiPriority w:val="75"/>
    <w:qFormat/>
    <w:rsid w:val="006A748A"/>
  </w:style>
  <w:style w:type="paragraph" w:customStyle="1" w:styleId="ZTIR2TIRzmpodwtirtiret">
    <w:name w:val="Z_TIR/2TIR – zm. podw. tir. tiret"/>
    <w:basedOn w:val="TIRtiret"/>
    <w:uiPriority w:val="78"/>
    <w:qFormat/>
    <w:rsid w:val="006A748A"/>
    <w:pPr>
      <w:ind w:left="1780"/>
    </w:pPr>
  </w:style>
  <w:style w:type="paragraph" w:customStyle="1" w:styleId="Z2TIRCZWSPLITzmczciwsplitpodwjnymtiret">
    <w:name w:val="Z_2TIR/CZ_WSP_LIT – zm. części wsp. lit. podwójnym tiret"/>
    <w:basedOn w:val="CZWSPTIRczwsplnatiret"/>
    <w:next w:val="2TIRpodwjnytiret"/>
    <w:uiPriority w:val="87"/>
    <w:qFormat/>
    <w:rsid w:val="006A748A"/>
    <w:pPr>
      <w:ind w:left="1780"/>
    </w:pPr>
  </w:style>
  <w:style w:type="paragraph" w:customStyle="1" w:styleId="Z2TIRwPKTzmpodwtirwpktartykuempunktem">
    <w:name w:val="Z/2TIR_w_PKT – zm. podw. tir. w pkt artykułem (punktem)"/>
    <w:basedOn w:val="TIRtiret"/>
    <w:next w:val="ZPKTzmpktartykuempunktem"/>
    <w:uiPriority w:val="74"/>
    <w:qFormat/>
    <w:rsid w:val="006A748A"/>
    <w:pPr>
      <w:ind w:left="2291"/>
    </w:pPr>
  </w:style>
  <w:style w:type="paragraph" w:customStyle="1" w:styleId="ZTIRPKTzmpkttiret">
    <w:name w:val="Z_TIR/PKT – zm. pkt tiret"/>
    <w:basedOn w:val="PKTpunkt"/>
    <w:uiPriority w:val="56"/>
    <w:qFormat/>
    <w:rsid w:val="006A748A"/>
    <w:pPr>
      <w:ind w:left="1893"/>
    </w:pPr>
  </w:style>
  <w:style w:type="paragraph" w:customStyle="1" w:styleId="ZTIRLITwPKTzmlitwpkttiret">
    <w:name w:val="Z_TIR/LIT_w_PKT – zm. lit. w pkt tiret"/>
    <w:basedOn w:val="LITlitera"/>
    <w:uiPriority w:val="57"/>
    <w:qFormat/>
    <w:rsid w:val="006A748A"/>
    <w:pPr>
      <w:ind w:left="2336"/>
    </w:pPr>
  </w:style>
  <w:style w:type="paragraph" w:customStyle="1" w:styleId="ZTIRCZWSPLITwPKTzmczciwsplitwpkttiret">
    <w:name w:val="Z_TIR/CZ_WSP_LIT_w_PKT – zm. części wsp. lit. w pkt tiret"/>
    <w:basedOn w:val="CZWSPLITczwsplnaliter"/>
    <w:uiPriority w:val="59"/>
    <w:qFormat/>
    <w:rsid w:val="006A748A"/>
    <w:pPr>
      <w:ind w:left="1860"/>
    </w:pPr>
  </w:style>
  <w:style w:type="paragraph" w:customStyle="1" w:styleId="ZTIR2TIRwLITzmpodwtirwlittiret">
    <w:name w:val="Z_TIR/2TIR_w_LIT – zm. podw. tir. w lit. tiret"/>
    <w:basedOn w:val="TIRtiret"/>
    <w:uiPriority w:val="79"/>
    <w:qFormat/>
    <w:rsid w:val="006A748A"/>
    <w:pPr>
      <w:ind w:left="2654"/>
    </w:pPr>
  </w:style>
  <w:style w:type="paragraph" w:customStyle="1" w:styleId="ZTIRCZWSP2TIRwLITzmczciwsppodwtirwlittiret">
    <w:name w:val="Z_TIR/CZ_WSP_2TIR_w_LIT – zm. części wsp. podw. tir. w lit. tiret"/>
    <w:basedOn w:val="CZWSPTIRczwsplnatiret"/>
    <w:next w:val="TIRtiret"/>
    <w:uiPriority w:val="80"/>
    <w:qFormat/>
    <w:rsid w:val="006A748A"/>
    <w:pPr>
      <w:ind w:left="2257"/>
    </w:pPr>
  </w:style>
  <w:style w:type="paragraph" w:customStyle="1" w:styleId="ZTIR2TIRwTIRzmpodwtirwtirtiret">
    <w:name w:val="Z_TIR/2TIR_w_TIR – zm. podw. tir. w tir. tiret"/>
    <w:basedOn w:val="TIRtiret"/>
    <w:uiPriority w:val="78"/>
    <w:qFormat/>
    <w:rsid w:val="006A748A"/>
    <w:pPr>
      <w:ind w:left="2177"/>
    </w:pPr>
  </w:style>
  <w:style w:type="paragraph" w:customStyle="1" w:styleId="ZTIRCZWSP2TIRwTIRzmczciwsppodwtirwtirtiret">
    <w:name w:val="Z_TIR/CZ_WSP_2TIR_w_TIR – zm. części wsp. podw. tir. w tir. tiret"/>
    <w:basedOn w:val="CZWSPTIRczwsplnatiret"/>
    <w:uiPriority w:val="79"/>
    <w:qFormat/>
    <w:rsid w:val="006A748A"/>
    <w:pPr>
      <w:ind w:left="1780"/>
    </w:pPr>
  </w:style>
  <w:style w:type="paragraph" w:customStyle="1" w:styleId="Z2TIRLITzmlitpodwjnymtiret">
    <w:name w:val="Z_2TIR/LIT – zm. lit. podwójnym tiret"/>
    <w:basedOn w:val="LITlitera"/>
    <w:uiPriority w:val="84"/>
    <w:qFormat/>
    <w:rsid w:val="006A748A"/>
    <w:pPr>
      <w:ind w:left="2256"/>
    </w:pPr>
  </w:style>
  <w:style w:type="paragraph" w:customStyle="1" w:styleId="ZZ2TIRwTIRzmianazmpodwtirwtir">
    <w:name w:val="ZZ/2TIR_w_TIR – zmiana zm. podw. tir. w tir."/>
    <w:basedOn w:val="ZZCZWSP2TIRzmianazmczciwsppodwtir"/>
    <w:uiPriority w:val="93"/>
    <w:qFormat/>
    <w:rsid w:val="006A748A"/>
    <w:pPr>
      <w:ind w:left="2688" w:hanging="397"/>
    </w:pPr>
  </w:style>
  <w:style w:type="paragraph" w:customStyle="1" w:styleId="ZZ2TIRwLITzmianazmpodwtirwlit">
    <w:name w:val="ZZ/2TIR_w_LIT – zmiana zm. podw. tir. w lit."/>
    <w:basedOn w:val="ZZ2TIRwTIRzmianazmpodwtirwtir"/>
    <w:uiPriority w:val="94"/>
    <w:qFormat/>
    <w:rsid w:val="006A748A"/>
    <w:pPr>
      <w:ind w:left="3164"/>
    </w:pPr>
  </w:style>
  <w:style w:type="paragraph" w:customStyle="1" w:styleId="Z2TIRTIRwLITzmtirwlitpodwjnymtiret">
    <w:name w:val="Z_2TIR/TIR_w_LIT – zm. tir. w lit. podwójnym tiret"/>
    <w:basedOn w:val="TIRtiret"/>
    <w:uiPriority w:val="84"/>
    <w:qFormat/>
    <w:rsid w:val="006A748A"/>
    <w:pPr>
      <w:ind w:left="2654"/>
    </w:pPr>
  </w:style>
  <w:style w:type="paragraph" w:customStyle="1" w:styleId="Z2TIRCZWSPTIRwLITzmczciwsptirwlitpodwjnymtiret">
    <w:name w:val="Z_2TIR/CZ_WSP_TIR_w_LIT – zm. części wsp. tir. w lit. podwójnym tiret"/>
    <w:basedOn w:val="CZWSPTIRczwsplnatiret"/>
    <w:next w:val="2TIRpodwjnytiret"/>
    <w:uiPriority w:val="87"/>
    <w:qFormat/>
    <w:rsid w:val="006A748A"/>
    <w:pPr>
      <w:ind w:left="2257"/>
    </w:pPr>
  </w:style>
  <w:style w:type="paragraph" w:customStyle="1" w:styleId="ZZ2TIRwPKTzmianazmpodwtirwpkt">
    <w:name w:val="ZZ/2TIR_w_PKT – zmiana zm. podw. tir. w pkt"/>
    <w:basedOn w:val="ZZ2TIRwLITzmianazmpodwtirwlit"/>
    <w:uiPriority w:val="94"/>
    <w:qFormat/>
    <w:rsid w:val="006A748A"/>
    <w:pPr>
      <w:ind w:left="3674"/>
    </w:pPr>
  </w:style>
  <w:style w:type="paragraph" w:customStyle="1" w:styleId="ZZCZWSP2TIRwTIRzmianazmczciwsppodwtirwtir">
    <w:name w:val="ZZ/CZ_WSP_2TIR_w_TIR – zmiana zm. części wsp. podw. tir. w tir."/>
    <w:basedOn w:val="ZZ2TIRwLITzmianazmpodwtirwlit"/>
    <w:uiPriority w:val="94"/>
    <w:qFormat/>
    <w:rsid w:val="006A748A"/>
    <w:pPr>
      <w:ind w:left="2291" w:firstLine="0"/>
    </w:pPr>
  </w:style>
  <w:style w:type="paragraph" w:customStyle="1" w:styleId="Z2TIR2TIRwTIRzmpodwtirwtirpodwjnymtiret">
    <w:name w:val="Z_2TIR/2TIR_w_TIR – zm. podw. tir. w tir. podwójnym tiret"/>
    <w:basedOn w:val="TIRtiret"/>
    <w:uiPriority w:val="85"/>
    <w:qFormat/>
    <w:rsid w:val="006A748A"/>
    <w:pPr>
      <w:ind w:left="2574"/>
    </w:pPr>
  </w:style>
  <w:style w:type="paragraph" w:customStyle="1" w:styleId="Z2TIRCZWSP2TIRwTIRzmczciwsppodwtirwtiretpodwjnymtiret">
    <w:name w:val="Z_2TIR/CZ_WSP_2TIR_w_TIR – zm. części wsp. podw. tir. w tiret podwójnym tiret"/>
    <w:basedOn w:val="CZWSPTIRczwsplnatiret"/>
    <w:next w:val="2TIRpodwjnytiret"/>
    <w:uiPriority w:val="88"/>
    <w:qFormat/>
    <w:rsid w:val="006A748A"/>
    <w:pPr>
      <w:ind w:left="2177"/>
    </w:pPr>
  </w:style>
  <w:style w:type="paragraph" w:customStyle="1" w:styleId="Z2TIR2TIRwLITzmpodwtirwlitpodwjnymtiret">
    <w:name w:val="Z_2TIR/2TIR_w_LIT – zm. podw. tir. w lit. podwójnym tiret"/>
    <w:basedOn w:val="TIRtiret"/>
    <w:uiPriority w:val="86"/>
    <w:qFormat/>
    <w:rsid w:val="006A748A"/>
    <w:pPr>
      <w:ind w:left="3051"/>
    </w:pPr>
  </w:style>
  <w:style w:type="paragraph" w:customStyle="1" w:styleId="Z2TIRCZWSP2TIRwLITzmczciwsppodwtirwlitpodwjnymtiret">
    <w:name w:val="Z_2TIR/CZ_WSP_2TIR_w_LIT – zm. części wsp. podw. tir. w lit. podwójnym tiret"/>
    <w:basedOn w:val="CZWSPTIRczwsplnatiret"/>
    <w:next w:val="2TIRpodwjnytiret"/>
    <w:uiPriority w:val="89"/>
    <w:qFormat/>
    <w:rsid w:val="006A748A"/>
    <w:pPr>
      <w:ind w:left="2654"/>
    </w:pPr>
  </w:style>
  <w:style w:type="paragraph" w:customStyle="1" w:styleId="ZCZCIKSIGIzmozniprzedmczciksigiartykuempunktem">
    <w:name w:val="Z/CZĘŚCI(KSIĘGI) – zm. ozn. i przedm. części (księgi) artykułem (punktem)"/>
    <w:basedOn w:val="CZKSIGAoznaczenieiprzedmiotczcilubksigi"/>
    <w:uiPriority w:val="28"/>
    <w:qFormat/>
    <w:rsid w:val="006A748A"/>
    <w:pPr>
      <w:ind w:left="510"/>
    </w:pPr>
    <w:rPr>
      <w:b w:val="0"/>
    </w:rPr>
  </w:style>
  <w:style w:type="paragraph" w:customStyle="1" w:styleId="ZROZDZODDZPRZEDMzmprzedmrozdzoddzartykuempunktem">
    <w:name w:val="Z/ROZDZ(ODDZ)_PRZEDM – zm. przedm. rozdz. (oddz.) artykułem (punktem)"/>
    <w:basedOn w:val="ROZDZODDZPRZEDMprzedmiotregulacjirozdziauluboddziau"/>
    <w:next w:val="ZARTzmartartykuempunktem"/>
    <w:uiPriority w:val="29"/>
    <w:qFormat/>
    <w:rsid w:val="00BB7B38"/>
    <w:pPr>
      <w:spacing w:after="120"/>
      <w:ind w:left="510"/>
    </w:pPr>
    <w:rPr>
      <w:b w:val="0"/>
    </w:rPr>
  </w:style>
  <w:style w:type="character" w:styleId="Odwoaniedokomentarza">
    <w:name w:val="annotation reference"/>
    <w:basedOn w:val="Domylnaczcionkaakapitu"/>
    <w:uiPriority w:val="99"/>
    <w:semiHidden/>
    <w:rsid w:val="00023F13"/>
    <w:rPr>
      <w:sz w:val="16"/>
      <w:szCs w:val="16"/>
    </w:rPr>
  </w:style>
  <w:style w:type="paragraph" w:styleId="Tekstkomentarza">
    <w:name w:val="annotation text"/>
    <w:basedOn w:val="Normalny"/>
    <w:link w:val="TekstkomentarzaZnak"/>
    <w:uiPriority w:val="99"/>
    <w:rsid w:val="00023F13"/>
    <w:rPr>
      <w:rFonts w:ascii="Times" w:eastAsia="Times New Roman" w:hAnsi="Times" w:cs="Times New Roman"/>
      <w:szCs w:val="24"/>
    </w:rPr>
  </w:style>
  <w:style w:type="character" w:customStyle="1" w:styleId="TekstkomentarzaZnak">
    <w:name w:val="Tekst komentarza Znak"/>
    <w:basedOn w:val="Domylnaczcionkaakapitu"/>
    <w:link w:val="Tekstkomentarza"/>
    <w:uiPriority w:val="99"/>
    <w:rsid w:val="004504C0"/>
    <w:rPr>
      <w:sz w:val="20"/>
    </w:rPr>
  </w:style>
  <w:style w:type="paragraph" w:styleId="Tematkomentarza">
    <w:name w:val="annotation subject"/>
    <w:basedOn w:val="Tekstkomentarza"/>
    <w:next w:val="Tekstkomentarza"/>
    <w:link w:val="TematkomentarzaZnak"/>
    <w:uiPriority w:val="99"/>
    <w:semiHidden/>
    <w:rsid w:val="00023F13"/>
    <w:rPr>
      <w:b/>
      <w:bCs/>
    </w:rPr>
  </w:style>
  <w:style w:type="character" w:customStyle="1" w:styleId="TematkomentarzaZnak">
    <w:name w:val="Temat komentarza Znak"/>
    <w:basedOn w:val="TekstkomentarzaZnak"/>
    <w:link w:val="Tematkomentarza"/>
    <w:uiPriority w:val="99"/>
    <w:semiHidden/>
    <w:rsid w:val="004504C0"/>
    <w:rPr>
      <w:b/>
      <w:bCs/>
      <w:sz w:val="20"/>
    </w:rPr>
  </w:style>
  <w:style w:type="paragraph" w:customStyle="1" w:styleId="ZZARTzmianazmart">
    <w:name w:val="ZZ/ART(§) – zmiana zm. art. (§)"/>
    <w:basedOn w:val="ZARTzmartartykuempunktem"/>
    <w:uiPriority w:val="65"/>
    <w:qFormat/>
    <w:rsid w:val="006A748A"/>
    <w:pPr>
      <w:ind w:left="1894"/>
    </w:pPr>
  </w:style>
  <w:style w:type="paragraph" w:customStyle="1" w:styleId="ZZPKTzmianazmpkt">
    <w:name w:val="ZZ/PKT – zmiana zm. pkt"/>
    <w:basedOn w:val="ZPKTzmpktartykuempunktem"/>
    <w:uiPriority w:val="66"/>
    <w:qFormat/>
    <w:rsid w:val="006A748A"/>
    <w:pPr>
      <w:ind w:left="2404"/>
    </w:pPr>
  </w:style>
  <w:style w:type="paragraph" w:customStyle="1" w:styleId="ZZLITwPKTzmianazmlitwpkt">
    <w:name w:val="ZZ/LIT_w_PKT – zmiana zm. lit. w pkt"/>
    <w:basedOn w:val="ZLITwPKTzmlitwpktartykuempunktem"/>
    <w:uiPriority w:val="67"/>
    <w:qFormat/>
    <w:rsid w:val="006A748A"/>
    <w:pPr>
      <w:ind w:left="2880"/>
    </w:pPr>
  </w:style>
  <w:style w:type="paragraph" w:customStyle="1" w:styleId="ZZTIRwPKTzmianazmtirwpkt">
    <w:name w:val="ZZ/TIR_w_PKT – zmiana zm. tir. w pkt"/>
    <w:basedOn w:val="ZTIRwPKTzmtirwpktartykuempunktem"/>
    <w:uiPriority w:val="67"/>
    <w:qFormat/>
    <w:rsid w:val="006A748A"/>
    <w:pPr>
      <w:ind w:left="3277"/>
    </w:pPr>
  </w:style>
  <w:style w:type="paragraph" w:customStyle="1" w:styleId="ZZWMATFIZCHEMzmwzorumatfizlubchem">
    <w:name w:val="ZZ/W_MAT(FIZ|CHEM) – zm. wzoru mat. (fiz. lub chem.)"/>
    <w:basedOn w:val="ZWMATFIZCHEMzmwzorumatfizlubchemartykuempunktem"/>
    <w:uiPriority w:val="71"/>
    <w:qFormat/>
    <w:rsid w:val="001270A2"/>
    <w:pPr>
      <w:ind w:left="2404"/>
    </w:pPr>
  </w:style>
  <w:style w:type="paragraph" w:customStyle="1" w:styleId="ODNONIKtreodnonika">
    <w:name w:val="ODNOŚNIK – treść odnośnika"/>
    <w:uiPriority w:val="19"/>
    <w:qFormat/>
    <w:rsid w:val="006A748A"/>
    <w:pPr>
      <w:spacing w:line="240" w:lineRule="auto"/>
      <w:ind w:left="284" w:hanging="284"/>
      <w:jc w:val="both"/>
    </w:pPr>
    <w:rPr>
      <w:rFonts w:ascii="Times New Roman" w:eastAsiaTheme="minorEastAsia" w:hAnsi="Times New Roman" w:cs="Arial"/>
      <w:sz w:val="20"/>
      <w:szCs w:val="20"/>
    </w:rPr>
  </w:style>
  <w:style w:type="paragraph" w:customStyle="1" w:styleId="ZFRAGzmfragmentunpzdaniaartykuempunktem">
    <w:name w:val="Z/FRAG – zm. fragmentu (np. zdania) artykułem (punktem)"/>
    <w:basedOn w:val="ZARTzmartartykuempunktem"/>
    <w:next w:val="PKTpunkt"/>
    <w:uiPriority w:val="36"/>
    <w:qFormat/>
    <w:rsid w:val="006A748A"/>
    <w:pPr>
      <w:ind w:firstLine="0"/>
    </w:pPr>
    <w:rPr>
      <w:rFonts w:ascii="Times New Roman" w:hAnsi="Times New Roman"/>
    </w:rPr>
  </w:style>
  <w:style w:type="paragraph" w:customStyle="1" w:styleId="ZLITFRAGzmlitfragmentunpzdanialiter">
    <w:name w:val="Z_LIT/FRAG – zm. lit. fragmentu (np. zdania) literą"/>
    <w:basedOn w:val="ZLITUSTzmustliter"/>
    <w:next w:val="LITlitera"/>
    <w:uiPriority w:val="52"/>
    <w:qFormat/>
    <w:rsid w:val="006A748A"/>
    <w:pPr>
      <w:ind w:firstLine="0"/>
    </w:pPr>
    <w:rPr>
      <w:rFonts w:ascii="Times New Roman" w:hAnsi="Times New Roman"/>
    </w:rPr>
  </w:style>
  <w:style w:type="paragraph" w:customStyle="1" w:styleId="ZTIRFRAGMzmnpwprdowyliczeniatiret">
    <w:name w:val="Z_TIR/FRAGM – zm. np. wpr. do wyliczenia tiret"/>
    <w:basedOn w:val="ZTIRCZWSPPKTzmczciwsppkttiret"/>
    <w:next w:val="TIRtiret"/>
    <w:uiPriority w:val="60"/>
    <w:qFormat/>
    <w:rsid w:val="006A748A"/>
    <w:rPr>
      <w:rFonts w:ascii="Times New Roman" w:hAnsi="Times New Roman"/>
    </w:rPr>
  </w:style>
  <w:style w:type="paragraph" w:customStyle="1" w:styleId="ZTIRTIRwPKTzmtirwpkttiret">
    <w:name w:val="Z_TIR/TIR_w_PKT – zm. tir. w pkt tiret"/>
    <w:basedOn w:val="ZTIRTIRwLITzmtirwlittiret"/>
    <w:uiPriority w:val="57"/>
    <w:qFormat/>
    <w:rsid w:val="006A748A"/>
    <w:pPr>
      <w:ind w:left="2733"/>
    </w:pPr>
  </w:style>
  <w:style w:type="paragraph" w:customStyle="1" w:styleId="ZTIRCZWSPTIRwPKTzmczciwsptirtiret">
    <w:name w:val="Z_TIR/CZ_WSP_TIR_w_PKT – zm. części wsp. tir. tiret"/>
    <w:basedOn w:val="ZTIRTIRwPKTzmtirwpkttiret"/>
    <w:next w:val="TIRtiret"/>
    <w:uiPriority w:val="60"/>
    <w:qFormat/>
    <w:rsid w:val="006A748A"/>
    <w:pPr>
      <w:ind w:left="2336" w:firstLine="0"/>
    </w:pPr>
  </w:style>
  <w:style w:type="paragraph" w:customStyle="1" w:styleId="SKARNsankcjakarnawszczeglnociwKodeksiekarnym">
    <w:name w:val="S_KARN – sankcja karna w szczególności w Kodeksie karnym"/>
    <w:basedOn w:val="USTustnpkodeksu"/>
    <w:next w:val="ARTartustawynprozporzdzenia"/>
    <w:uiPriority w:val="18"/>
    <w:qFormat/>
    <w:rsid w:val="006A748A"/>
    <w:pPr>
      <w:ind w:left="510" w:firstLine="0"/>
    </w:pPr>
  </w:style>
  <w:style w:type="paragraph" w:customStyle="1" w:styleId="ROZDZODDZOZNoznaczenierozdziauluboddziau">
    <w:name w:val="ROZDZ(ODDZ)_OZN – oznaczenie rozdziału lub oddziału"/>
    <w:next w:val="ARTartustawynprozporzdzenia"/>
    <w:uiPriority w:val="10"/>
    <w:qFormat/>
    <w:rsid w:val="006A748A"/>
    <w:pPr>
      <w:keepNext/>
      <w:suppressAutoHyphens/>
      <w:spacing w:before="120"/>
      <w:jc w:val="center"/>
    </w:pPr>
    <w:rPr>
      <w:rFonts w:eastAsiaTheme="minorEastAsia" w:cs="Arial"/>
      <w:bCs/>
      <w:kern w:val="24"/>
    </w:rPr>
  </w:style>
  <w:style w:type="paragraph" w:customStyle="1" w:styleId="Z2TIR2TIRzmpodwtirpodwjnymtiret">
    <w:name w:val="Z_2TIR/2TIR – zm. podw. tir. podwójnym tiret"/>
    <w:basedOn w:val="TIRtiret"/>
    <w:uiPriority w:val="85"/>
    <w:qFormat/>
    <w:rsid w:val="006A748A"/>
    <w:pPr>
      <w:ind w:left="2177"/>
    </w:pPr>
  </w:style>
  <w:style w:type="paragraph" w:customStyle="1" w:styleId="Z2TIRTIRzmtirpodwjnymtiret">
    <w:name w:val="Z_2TIR/TIR – zm. tir. podwójnym tiret"/>
    <w:basedOn w:val="TIRtiret"/>
    <w:uiPriority w:val="84"/>
    <w:qFormat/>
    <w:rsid w:val="006A748A"/>
    <w:pPr>
      <w:ind w:left="2177"/>
    </w:pPr>
  </w:style>
  <w:style w:type="paragraph" w:customStyle="1" w:styleId="ZSKARNzmsankcjikarnejwszczeglnociwKodeksiekarnym">
    <w:name w:val="Z/S_KARN – zm. sankcji karnej w szczególności w Kodeksie karnym"/>
    <w:basedOn w:val="SKARNsankcjakarnawszczeglnociwKodeksiekarnym"/>
    <w:next w:val="PKTpunkt"/>
    <w:uiPriority w:val="37"/>
    <w:qFormat/>
    <w:rsid w:val="006A748A"/>
    <w:pPr>
      <w:ind w:left="1021"/>
    </w:pPr>
  </w:style>
  <w:style w:type="paragraph" w:customStyle="1" w:styleId="ZLITSKARNzmsankcjikarnejliter">
    <w:name w:val="Z_LIT/S_KARN – zm. sankcji karnej literą"/>
    <w:basedOn w:val="ZSKARNzmsankcjikarnejwszczeglnociwKodeksiekarnym"/>
    <w:uiPriority w:val="53"/>
    <w:qFormat/>
    <w:rsid w:val="006A748A"/>
    <w:pPr>
      <w:ind w:left="1497"/>
    </w:pPr>
  </w:style>
  <w:style w:type="paragraph" w:customStyle="1" w:styleId="ZCYTzmcytatunpprzysigiartykuempunktem">
    <w:name w:val="Z/CYT – zm. cytatu np. przysięgi artykułem (punktem)"/>
    <w:basedOn w:val="CYTcytatnpprzysigi"/>
    <w:next w:val="ZUSTzmustartykuempunktem"/>
    <w:uiPriority w:val="37"/>
    <w:qFormat/>
    <w:rsid w:val="006A748A"/>
    <w:pPr>
      <w:ind w:left="1021"/>
    </w:pPr>
  </w:style>
  <w:style w:type="paragraph" w:customStyle="1" w:styleId="ZCZWSP2TIRwPKTzmczciwsppodwtirwpktartykuempunktem">
    <w:name w:val="Z/CZ_WSP_2TIR_w_PKT – zm. części wsp. podw. tir. w pkt artykułem (punktem)"/>
    <w:basedOn w:val="Z2TIRwPKTzmpodwtirwpktartykuempunktem"/>
    <w:next w:val="ZZUSTzmianazmust"/>
    <w:uiPriority w:val="75"/>
    <w:qFormat/>
    <w:rsid w:val="006A748A"/>
    <w:pPr>
      <w:ind w:left="1894" w:firstLine="0"/>
    </w:pPr>
  </w:style>
  <w:style w:type="paragraph" w:customStyle="1" w:styleId="Z2TIRwLITzmpodwtirwlitartykuempunktem">
    <w:name w:val="Z/2TIR_w_LIT – zm. podw. tir. w lit. artykułem (punktem)"/>
    <w:basedOn w:val="Z2TIRwPKTzmpodwtirwpktartykuempunktem"/>
    <w:uiPriority w:val="74"/>
    <w:qFormat/>
    <w:rsid w:val="006A748A"/>
    <w:pPr>
      <w:ind w:left="1780"/>
    </w:pPr>
  </w:style>
  <w:style w:type="paragraph" w:customStyle="1" w:styleId="Z2TIRwTIRzmpodwtirwtirartykuempunktem">
    <w:name w:val="Z/2TIR_w_TIR – zm. podw. tir. w tir. artykułem (punktem)"/>
    <w:basedOn w:val="Z2TIRwLITzmpodwtirwlitartykuempunktem"/>
    <w:uiPriority w:val="73"/>
    <w:qFormat/>
    <w:rsid w:val="006A748A"/>
    <w:pPr>
      <w:ind w:left="1304"/>
    </w:pPr>
  </w:style>
  <w:style w:type="paragraph" w:customStyle="1" w:styleId="ZCZWSP2TIRwTIRzmczciwsppodwtirwtirartykuempunktem">
    <w:name w:val="Z/CZ_WSP_2TIR_w_TIR – zm. części wsp. podw. tir. w tir. artykułem (punktem)"/>
    <w:basedOn w:val="Z2TIRwTIRzmpodwtirwtirartykuempunktem"/>
    <w:next w:val="PKTpunkt"/>
    <w:uiPriority w:val="74"/>
    <w:qFormat/>
    <w:rsid w:val="006A748A"/>
    <w:pPr>
      <w:ind w:left="907" w:firstLine="0"/>
    </w:pPr>
  </w:style>
  <w:style w:type="paragraph" w:customStyle="1" w:styleId="ZCZWSP2TIRwLITzmczciwsppodwtirwlitartykuempunktem">
    <w:name w:val="Z/CZ_WSP_2TIR_w_LIT – zm. części wsp. podw. tir. w lit. artykułem (punktem)"/>
    <w:basedOn w:val="Z2TIRwLITzmpodwtirwlitartykuempunktem"/>
    <w:next w:val="ZZUSTzmianazmust"/>
    <w:uiPriority w:val="75"/>
    <w:qFormat/>
    <w:rsid w:val="006A748A"/>
    <w:pPr>
      <w:ind w:left="1383" w:firstLine="0"/>
    </w:pPr>
  </w:style>
  <w:style w:type="paragraph" w:customStyle="1" w:styleId="ZZCZWSP2TIRzmianazmczciwsppodwtir">
    <w:name w:val="ZZ/CZ_WSP_2TIR – zmiana zm. części wsp. podw. tir."/>
    <w:basedOn w:val="ZZTIRzmianazmtir"/>
    <w:next w:val="ZZUSTzmianazmust"/>
    <w:uiPriority w:val="94"/>
    <w:qFormat/>
    <w:rsid w:val="006A748A"/>
    <w:pPr>
      <w:ind w:left="1894" w:firstLine="0"/>
    </w:pPr>
  </w:style>
  <w:style w:type="paragraph" w:customStyle="1" w:styleId="PKTODNONIKApunktodnonika">
    <w:name w:val="PKT_ODNOŚNIKA – punkt odnośnika"/>
    <w:basedOn w:val="ODNONIKtreodnonika"/>
    <w:uiPriority w:val="19"/>
    <w:qFormat/>
    <w:rsid w:val="006A748A"/>
    <w:pPr>
      <w:ind w:left="568"/>
    </w:pPr>
  </w:style>
  <w:style w:type="paragraph" w:customStyle="1" w:styleId="ZODNONIKAzmtekstuodnonikaartykuempunktem">
    <w:name w:val="Z/ODNOŚNIKA – zm. tekstu odnośnika artykułem (punktem)"/>
    <w:basedOn w:val="ODNONIKtreodnonika"/>
    <w:uiPriority w:val="39"/>
    <w:qFormat/>
    <w:rsid w:val="006A748A"/>
    <w:pPr>
      <w:spacing w:line="360" w:lineRule="auto"/>
      <w:ind w:left="907" w:hanging="397"/>
    </w:pPr>
    <w:rPr>
      <w:sz w:val="24"/>
    </w:rPr>
  </w:style>
  <w:style w:type="paragraph" w:customStyle="1" w:styleId="ZPKTwODNONIKUzmpktwzmienianymodnonikuartykuempunktem">
    <w:name w:val="Z/PKT_w_ODNOŚNIKU – zm. pkt w zmienianym odnośniku artykułem (punktem)"/>
    <w:basedOn w:val="ZODNONIKAzmtekstuodnonikaartykuempunktem"/>
    <w:uiPriority w:val="39"/>
    <w:qFormat/>
    <w:rsid w:val="006A748A"/>
    <w:pPr>
      <w:ind w:left="1304"/>
    </w:pPr>
  </w:style>
  <w:style w:type="paragraph" w:customStyle="1" w:styleId="ZPKTODNONIKAzmpktodnonikaartykuempunktem">
    <w:name w:val="Z/PKT_ODNOŚNIKA – zm. pkt odnośnika artykułem (punktem)"/>
    <w:basedOn w:val="ZODNONIKAzmtekstuodnonikaartykuempunktem"/>
    <w:uiPriority w:val="39"/>
    <w:qFormat/>
    <w:rsid w:val="006A748A"/>
  </w:style>
  <w:style w:type="paragraph" w:customStyle="1" w:styleId="ZLIT2TIRwTIRzmpodwtirwtirliter">
    <w:name w:val="Z_LIT/2TIR_w_TIR – zm. podw. tir. w tir. literą"/>
    <w:basedOn w:val="ZLIT2TIRzmpodwtirliter"/>
    <w:uiPriority w:val="75"/>
    <w:qFormat/>
    <w:rsid w:val="006A748A"/>
    <w:pPr>
      <w:ind w:left="1780"/>
    </w:pPr>
  </w:style>
  <w:style w:type="paragraph" w:customStyle="1" w:styleId="ZLIT2TIRwLITzmpodwtirwlitliter">
    <w:name w:val="Z_LIT/2TIR_w_LIT – zm. podw. tir. w lit. literą"/>
    <w:basedOn w:val="ZLIT2TIRwTIRzmpodwtirwtirliter"/>
    <w:uiPriority w:val="76"/>
    <w:qFormat/>
    <w:rsid w:val="006A748A"/>
    <w:pPr>
      <w:ind w:left="2257"/>
    </w:pPr>
  </w:style>
  <w:style w:type="paragraph" w:customStyle="1" w:styleId="ZLIT2TIRwPKTzmpodwtirwpktliter">
    <w:name w:val="Z_LIT/2TIR_w_PKT – zm. podw. tir. w pkt literą"/>
    <w:basedOn w:val="ZLIT2TIRwLITzmpodwtirwlitliter"/>
    <w:uiPriority w:val="76"/>
    <w:qFormat/>
    <w:rsid w:val="006A748A"/>
    <w:pPr>
      <w:ind w:left="2767"/>
    </w:pPr>
  </w:style>
  <w:style w:type="paragraph" w:customStyle="1" w:styleId="ZLITCZWSP2TIRwTIRzmczciwsppodwtirwtirliter">
    <w:name w:val="Z_LIT/CZ_WSP_2TIR_w_TIR – zm. części wsp. podw. tir. w tir. literą"/>
    <w:basedOn w:val="ZLIT2TIRwTIRzmpodwtirwtirliter"/>
    <w:next w:val="LITlitera"/>
    <w:uiPriority w:val="76"/>
    <w:qFormat/>
    <w:rsid w:val="006A748A"/>
    <w:pPr>
      <w:ind w:left="1383" w:firstLine="0"/>
    </w:pPr>
  </w:style>
  <w:style w:type="paragraph" w:customStyle="1" w:styleId="ZLITCZWSP2TIRwLITzmczciwsppodwtirwlitliter">
    <w:name w:val="Z_LIT/CZ_WSP_2TIR_w_LIT – zm. części wsp. podw. tir. w lit. literą"/>
    <w:basedOn w:val="ZLIT2TIRwLITzmpodwtirwlitliter"/>
    <w:next w:val="LITlitera"/>
    <w:uiPriority w:val="77"/>
    <w:qFormat/>
    <w:rsid w:val="006A748A"/>
    <w:pPr>
      <w:ind w:left="1860" w:firstLine="0"/>
    </w:pPr>
  </w:style>
  <w:style w:type="paragraph" w:customStyle="1" w:styleId="ZLITCZWSP2TIRwPKTzmczciwsppodwtirwpktliter">
    <w:name w:val="Z_LIT/CZ_WSP_2TIR_w_PKT – zm. części wsp. podw. tir. w pkt literą"/>
    <w:basedOn w:val="ZLIT2TIRwPKTzmpodwtirwpktliter"/>
    <w:next w:val="LITlitera"/>
    <w:uiPriority w:val="77"/>
    <w:qFormat/>
    <w:rsid w:val="006A748A"/>
    <w:pPr>
      <w:ind w:left="2370" w:firstLine="0"/>
    </w:pPr>
  </w:style>
  <w:style w:type="paragraph" w:customStyle="1" w:styleId="ZTIR2TIRwPKTzmpodwtirwpkttiret">
    <w:name w:val="Z_TIR/2TIR_w_PKT – zm. podw. tir. w pkt tiret"/>
    <w:basedOn w:val="ZTIR2TIRwLITzmpodwtirwlittiret"/>
    <w:uiPriority w:val="79"/>
    <w:qFormat/>
    <w:rsid w:val="006A748A"/>
    <w:pPr>
      <w:ind w:left="3164"/>
    </w:pPr>
  </w:style>
  <w:style w:type="paragraph" w:customStyle="1" w:styleId="ZTIRCZWSP2TIRwPKTzmczciwsppodwtirwpkttiret">
    <w:name w:val="Z_TIR/CZ_WSP_2TIR_w_PKT – zm. części wsp. podw. tir. w pkt tiret"/>
    <w:basedOn w:val="ZTIR2TIRwPKTzmpodwtirwpkttiret"/>
    <w:next w:val="TIRtiret"/>
    <w:uiPriority w:val="80"/>
    <w:qFormat/>
    <w:rsid w:val="006A748A"/>
    <w:pPr>
      <w:ind w:left="2767" w:firstLine="0"/>
    </w:pPr>
  </w:style>
  <w:style w:type="paragraph" w:customStyle="1" w:styleId="ZZCZWSP2TIRwLITzmianazmczciwsppodwtirwlit">
    <w:name w:val="ZZ/CZ_WSP_2TIR_w_LIT – zmiana zm. części wsp. podw. tir. w lit."/>
    <w:basedOn w:val="ZZ2TIRwLITzmianazmpodwtirwlit"/>
    <w:uiPriority w:val="95"/>
    <w:qFormat/>
    <w:rsid w:val="006A748A"/>
    <w:pPr>
      <w:ind w:left="2767"/>
    </w:pPr>
  </w:style>
  <w:style w:type="paragraph" w:customStyle="1" w:styleId="ZZCZWSP2TIRwPKTzmianazmczciwsppodwtirwpkt">
    <w:name w:val="ZZ/CZ_WSP_2TIR_w_PKT – zmiana zm. części wsp. podw. tir. w pkt"/>
    <w:basedOn w:val="ZZ2TIRwLITzmianazmpodwtirwlit"/>
    <w:uiPriority w:val="95"/>
    <w:qFormat/>
    <w:rsid w:val="006A748A"/>
    <w:pPr>
      <w:ind w:left="3277" w:firstLine="0"/>
    </w:pPr>
  </w:style>
  <w:style w:type="paragraph" w:customStyle="1" w:styleId="ZCZWSP2TIRzmczciwsplnejpodwtirartykuempunktem">
    <w:name w:val="Z/CZ_WSP_2TIR – zm. części wspólnej podw. tir. artykułem (punktem)"/>
    <w:basedOn w:val="ZCZWSPPKTzmczciwsppktartykuempunktem"/>
    <w:next w:val="PKTpunkt"/>
    <w:uiPriority w:val="74"/>
    <w:qFormat/>
    <w:rsid w:val="006A748A"/>
  </w:style>
  <w:style w:type="paragraph" w:customStyle="1" w:styleId="ZLITCZWSP2TIRzmczciwsppodwtirliter">
    <w:name w:val="Z_LIT/CZ_WSP_2TIR – zm. części wsp. podw. tir. literą"/>
    <w:basedOn w:val="ZLITCZWSPPKTzmczciwsppktliter"/>
    <w:next w:val="LITlitera"/>
    <w:uiPriority w:val="76"/>
    <w:qFormat/>
    <w:rsid w:val="006A748A"/>
  </w:style>
  <w:style w:type="paragraph" w:customStyle="1" w:styleId="ZTIRCZWSP2TIRzmczciwsppodwtirtiret">
    <w:name w:val="Z_TIR/CZ_WSP_2TIR – zm. części wsp. podw. tir. tiret"/>
    <w:basedOn w:val="ZLITCZWSP2TIRzmczciwsppodwtirliter"/>
    <w:next w:val="TIRtiret"/>
    <w:uiPriority w:val="79"/>
    <w:qFormat/>
    <w:rsid w:val="006A748A"/>
  </w:style>
  <w:style w:type="paragraph" w:customStyle="1" w:styleId="ZZ2TIRzmianazmpodwtir">
    <w:name w:val="ZZ/2TIR – zmiana zm. podw. tir."/>
    <w:basedOn w:val="ZZCZWSP2TIRzmianazmczciwsppodwtir"/>
    <w:uiPriority w:val="93"/>
    <w:qFormat/>
    <w:rsid w:val="006A748A"/>
    <w:pPr>
      <w:ind w:left="2291" w:hanging="397"/>
    </w:pPr>
  </w:style>
  <w:style w:type="paragraph" w:customStyle="1" w:styleId="ZCZWSPLITzmczciwsplitartykuempunktem">
    <w:name w:val="Z/CZ_WSP_LIT – zm. części wsp. lit. artykułem (punktem)"/>
    <w:basedOn w:val="ZCZWSPPKTzmczciwsppktartykuempunktem"/>
    <w:next w:val="PKTpunkt"/>
    <w:uiPriority w:val="35"/>
    <w:qFormat/>
    <w:rsid w:val="006A748A"/>
  </w:style>
  <w:style w:type="paragraph" w:customStyle="1" w:styleId="ZCZWSPTIRzmczciwsptirartykuempunktem">
    <w:name w:val="Z/CZ_WSP_TIR – zm. części wsp. tir. artykułem (punktem)"/>
    <w:basedOn w:val="ZCZWSPPKTzmczciwsppktartykuempunktem"/>
    <w:next w:val="PKTpunkt"/>
    <w:uiPriority w:val="35"/>
    <w:qFormat/>
    <w:rsid w:val="006A748A"/>
  </w:style>
  <w:style w:type="paragraph" w:customStyle="1" w:styleId="ZLITCZWSPLITzmczciwsplitliter">
    <w:name w:val="Z_LIT/CZ_WSP_LIT – zm. części wsp. lit. literą"/>
    <w:basedOn w:val="ZLITCZWSPPKTzmczciwsppktliter"/>
    <w:next w:val="LITlitera"/>
    <w:uiPriority w:val="51"/>
    <w:qFormat/>
    <w:rsid w:val="006A748A"/>
  </w:style>
  <w:style w:type="paragraph" w:customStyle="1" w:styleId="ZLITCZWSPTIRzmczciwsptirliter">
    <w:name w:val="Z_LIT/CZ_WSP_TIR – zm. części wsp. tir. literą"/>
    <w:basedOn w:val="ZLITCZWSPPKTzmczciwsppktliter"/>
    <w:next w:val="LITlitera"/>
    <w:uiPriority w:val="51"/>
    <w:qFormat/>
    <w:rsid w:val="006A748A"/>
  </w:style>
  <w:style w:type="paragraph" w:customStyle="1" w:styleId="ZTIRCZWSPLITzmczciwsplittiret">
    <w:name w:val="Z_TIR/CZ_WSP_LIT – zm. części wsp. lit. tiret"/>
    <w:basedOn w:val="ZTIRCZWSPPKTzmczciwsppkttiret"/>
    <w:next w:val="TIRtiret"/>
    <w:uiPriority w:val="59"/>
    <w:qFormat/>
    <w:rsid w:val="006A748A"/>
  </w:style>
  <w:style w:type="paragraph" w:customStyle="1" w:styleId="ZTIRCZWSPTIRzmczciwsptirtiret">
    <w:name w:val="Z_TIR/CZ_WSP_TIR – zm. części wsp. tir. tiret"/>
    <w:basedOn w:val="ZTIRCZWSPPKTzmczciwsppkttiret"/>
    <w:next w:val="TIRtiret"/>
    <w:uiPriority w:val="60"/>
    <w:qFormat/>
    <w:rsid w:val="006A748A"/>
  </w:style>
  <w:style w:type="paragraph" w:customStyle="1" w:styleId="ZZCZWSPLITzmianazmczciwsplit">
    <w:name w:val="ZZ/CZ_WSP_LIT – zmiana. zm. części wsp. lit."/>
    <w:basedOn w:val="ZZCZWSPPKTzmianazmczciwsppkt"/>
    <w:uiPriority w:val="69"/>
    <w:qFormat/>
    <w:rsid w:val="006A748A"/>
  </w:style>
  <w:style w:type="paragraph" w:customStyle="1" w:styleId="ZZCZWSPTIRzmianazmczciwsptir">
    <w:name w:val="ZZ/CZ_WSP_TIR – zmiana. zm. części wsp. tir."/>
    <w:basedOn w:val="ZZCZWSPPKTzmianazmczciwsppkt"/>
    <w:uiPriority w:val="69"/>
    <w:qFormat/>
    <w:rsid w:val="006A748A"/>
  </w:style>
  <w:style w:type="paragraph" w:customStyle="1" w:styleId="Z2TIRCZWSPTIRzmczciwsptirpodwjnymtiret">
    <w:name w:val="Z_2TIR/CZ_WSP_TIR – zm. części wsp. tir. podwójnym tiret"/>
    <w:basedOn w:val="Z2TIRCZWSPLITzmczciwsplitpodwjnymtiret"/>
    <w:next w:val="2TIRpodwjnytiret"/>
    <w:uiPriority w:val="87"/>
    <w:qFormat/>
    <w:rsid w:val="006A748A"/>
  </w:style>
  <w:style w:type="paragraph" w:customStyle="1" w:styleId="Z2TIRCZWSP2TIRzmczciwsppodwtirpodwjnymtiret">
    <w:name w:val="Z_2TIR/CZ_WSP_2TIR – zm. części wsp. podw. tir. podwójnym tiret"/>
    <w:basedOn w:val="Z2TIRCZWSPLITzmczciwsplitpodwjnymtiret"/>
    <w:next w:val="2TIRpodwjnytiret"/>
    <w:uiPriority w:val="88"/>
    <w:qFormat/>
    <w:rsid w:val="006A748A"/>
  </w:style>
  <w:style w:type="paragraph" w:customStyle="1" w:styleId="ZUSTzmustartykuempunktem">
    <w:name w:val="Z/UST(§) – zm. ust. (§) artykułem (punktem)"/>
    <w:basedOn w:val="ZARTzmartartykuempunktem"/>
    <w:uiPriority w:val="30"/>
    <w:qFormat/>
    <w:rsid w:val="006A748A"/>
  </w:style>
  <w:style w:type="paragraph" w:customStyle="1" w:styleId="ZZUSTzmianazmust">
    <w:name w:val="ZZ/UST(§) – zmiana zm. ust. (§)"/>
    <w:basedOn w:val="ZZARTzmianazmart"/>
    <w:uiPriority w:val="65"/>
    <w:qFormat/>
    <w:rsid w:val="006A748A"/>
  </w:style>
  <w:style w:type="paragraph" w:customStyle="1" w:styleId="TYTDZPRZEDMprzedmiotregulacjitytuulubdziau">
    <w:name w:val="TYT(DZ)_PRZEDM – przedmiot regulacji tytułu lub działu"/>
    <w:next w:val="ARTartustawynprozporzdzenia"/>
    <w:uiPriority w:val="9"/>
    <w:qFormat/>
    <w:rsid w:val="006A748A"/>
    <w:pPr>
      <w:keepNext/>
      <w:suppressAutoHyphens/>
      <w:spacing w:before="120"/>
      <w:jc w:val="center"/>
    </w:pPr>
    <w:rPr>
      <w:b/>
      <w:szCs w:val="26"/>
    </w:rPr>
  </w:style>
  <w:style w:type="paragraph" w:customStyle="1" w:styleId="ZNIEARTTEKSTzmtekstunieartykuowanego">
    <w:name w:val="Z/NIEART_TEKST – zm. tekstu nieartykułowanego"/>
    <w:basedOn w:val="NIEARTTEKSTtekstnieartykuowanynppodstprawnarozplubpreambua"/>
    <w:uiPriority w:val="37"/>
    <w:qFormat/>
    <w:rsid w:val="006A748A"/>
    <w:pPr>
      <w:ind w:left="510"/>
    </w:pPr>
  </w:style>
  <w:style w:type="paragraph" w:customStyle="1" w:styleId="ZZCZCIKSIGIzmianazmozniprzedmczciksigiartykuempunktem">
    <w:name w:val="ZZ/CZĘŚCI(KSIĘGI) – zmiana zm. ozn. i przedm. części (księgi) artykułem (punktem)"/>
    <w:basedOn w:val="ZCZCIKSIGIzmozniprzedmczciksigiartykuempunktem"/>
    <w:next w:val="ZZARTzmianazmart"/>
    <w:uiPriority w:val="63"/>
    <w:qFormat/>
    <w:rsid w:val="006A748A"/>
    <w:pPr>
      <w:spacing w:before="0"/>
      <w:ind w:left="1894"/>
    </w:pPr>
  </w:style>
  <w:style w:type="paragraph" w:customStyle="1" w:styleId="ZZTYTDZOZNzmianazmozntytuudziauartykuempunktem">
    <w:name w:val="ZZ/TYT(DZ)_OZN – zmiana zm. ozn. tytułu (działu) artykułem (punktem)"/>
    <w:basedOn w:val="ZTYTDZOZNzmozntytuudziauartykuempunktem"/>
    <w:next w:val="ZZARTzmianazmart"/>
    <w:uiPriority w:val="63"/>
    <w:qFormat/>
    <w:rsid w:val="006A748A"/>
    <w:pPr>
      <w:ind w:left="1894"/>
    </w:pPr>
  </w:style>
  <w:style w:type="paragraph" w:customStyle="1" w:styleId="ZZTYTDZPRZEDMzmianazmprzedmtytuulubdziauartykuempunktem">
    <w:name w:val="ZZ/TYT(DZ)_PRZEDM – zmiana zm. przedm. tytułu lub działu artykułem (punktem)"/>
    <w:basedOn w:val="ZTYTDZPRZEDMzmprzedmtytuulubdziauartykuempunktem"/>
    <w:next w:val="ZZARTzmianazmart"/>
    <w:uiPriority w:val="63"/>
    <w:qFormat/>
    <w:rsid w:val="006A748A"/>
    <w:pPr>
      <w:ind w:left="1894"/>
    </w:pPr>
  </w:style>
  <w:style w:type="paragraph" w:customStyle="1" w:styleId="ZZROZDZODDZOZNzmianazmoznrozdzoddzartykuempunktem">
    <w:name w:val="ZZ/ROZDZ(ODDZ)_OZN – zmiana zm. ozn. rozdz. (oddz.) artykułem (punktem)"/>
    <w:basedOn w:val="ZROZDZODDZOZNzmoznrozdzoddzartykuempunktem"/>
    <w:next w:val="ZZROZDZODDZPRZEDMzmianazmprzedmrozdzoddzartykuempunktem"/>
    <w:uiPriority w:val="64"/>
    <w:qFormat/>
    <w:rsid w:val="006A748A"/>
    <w:pPr>
      <w:ind w:left="1894"/>
    </w:pPr>
  </w:style>
  <w:style w:type="paragraph" w:customStyle="1" w:styleId="ZZROZDZODDZPRZEDMzmianazmprzedmrozdzoddzartykuempunktem">
    <w:name w:val="ZZ/ROZDZ(ODDZ)_PRZEDM – zmiana zm. przedm. rozdz. (oddz.) artykułem (punktem)"/>
    <w:basedOn w:val="ZROZDZODDZPRZEDMzmprzedmrozdzoddzartykuempunktem"/>
    <w:next w:val="ZZARTzmianazmart"/>
    <w:uiPriority w:val="64"/>
    <w:qFormat/>
    <w:rsid w:val="006A748A"/>
    <w:pPr>
      <w:ind w:left="1894"/>
    </w:pPr>
  </w:style>
  <w:style w:type="paragraph" w:customStyle="1" w:styleId="P1wTABELIpoziom1numeracjiwtabeli">
    <w:name w:val="P1_w_TABELI – poziom 1 numeracji w tabeli"/>
    <w:basedOn w:val="PKTpunkt"/>
    <w:uiPriority w:val="24"/>
    <w:qFormat/>
    <w:rsid w:val="006A748A"/>
    <w:pPr>
      <w:ind w:left="397" w:hanging="397"/>
    </w:pPr>
    <w:rPr>
      <w:kern w:val="24"/>
    </w:rPr>
  </w:style>
  <w:style w:type="paragraph" w:customStyle="1" w:styleId="CZWSPP1wTABELIczwsppoziomu1numeracjiwtabeli">
    <w:name w:val="CZ_WSP_P1_w_TABELI – część wsp. poziomu 1 numeracji w tabeli"/>
    <w:basedOn w:val="P1wTABELIpoziom1numeracjiwtabeli"/>
    <w:next w:val="Normalny"/>
    <w:uiPriority w:val="25"/>
    <w:qFormat/>
    <w:rsid w:val="006A748A"/>
    <w:pPr>
      <w:ind w:left="0" w:firstLine="0"/>
    </w:pPr>
  </w:style>
  <w:style w:type="paragraph" w:customStyle="1" w:styleId="P2wTABELIpoziom2numeracjiwtabeli">
    <w:name w:val="P2_w_TABELI – poziom 2 numeracji w tabeli"/>
    <w:basedOn w:val="P1wTABELIpoziom1numeracjiwtabeli"/>
    <w:uiPriority w:val="24"/>
    <w:qFormat/>
    <w:rsid w:val="006A748A"/>
    <w:pPr>
      <w:ind w:left="794"/>
    </w:pPr>
  </w:style>
  <w:style w:type="paragraph" w:customStyle="1" w:styleId="P3wTABELIpoziom3numeracjiwtabeli">
    <w:name w:val="P3_w_TABELI – poziom 3 numeracji w tabeli"/>
    <w:basedOn w:val="P2wTABELIpoziom2numeracjiwtabeli"/>
    <w:uiPriority w:val="24"/>
    <w:qFormat/>
    <w:rsid w:val="006A748A"/>
    <w:pPr>
      <w:ind w:left="1191"/>
    </w:pPr>
  </w:style>
  <w:style w:type="paragraph" w:customStyle="1" w:styleId="CZWSPP2wTABELIczwsppoziomu2numeracjiwtabeli">
    <w:name w:val="CZ_WSP_P2_w_TABELI – część wsp. poziomu 2 numeracji w tabeli"/>
    <w:basedOn w:val="CZWSPP1wTABELIczwsppoziomu1numeracjiwtabeli"/>
    <w:next w:val="Normalny"/>
    <w:uiPriority w:val="25"/>
    <w:qFormat/>
    <w:rsid w:val="006A748A"/>
    <w:pPr>
      <w:ind w:left="397"/>
    </w:pPr>
  </w:style>
  <w:style w:type="paragraph" w:customStyle="1" w:styleId="CZWSPP3wTABELIczwsppoziomu3numeracjiwtabeli">
    <w:name w:val="CZ_WSP_P3_w_TABELI – część wsp. poziomu 3 numeracji w tabeli"/>
    <w:basedOn w:val="CZWSPP2wTABELIczwsppoziomu2numeracjiwtabeli"/>
    <w:uiPriority w:val="25"/>
    <w:qFormat/>
    <w:rsid w:val="006A748A"/>
    <w:pPr>
      <w:ind w:left="794"/>
    </w:pPr>
  </w:style>
  <w:style w:type="paragraph" w:customStyle="1" w:styleId="CZWSPP4wTABELIczwsppoziomu4numeracjiwtabeli">
    <w:name w:val="CZ_WSP_P4_w_TABELI – część wsp. poziomu 4 numeracji w tabeli"/>
    <w:basedOn w:val="CZWSPP3wTABELIczwsppoziomu3numeracjiwtabeli"/>
    <w:uiPriority w:val="25"/>
    <w:qFormat/>
    <w:rsid w:val="006A748A"/>
    <w:pPr>
      <w:ind w:left="1191"/>
    </w:pPr>
  </w:style>
  <w:style w:type="paragraph" w:customStyle="1" w:styleId="P4wTABELIpoziom4numeracjiwtabeli">
    <w:name w:val="P4_w_TABELI – poziom 4 numeracji w tabeli"/>
    <w:basedOn w:val="P3wTABELIpoziom3numeracjiwtabeli"/>
    <w:uiPriority w:val="24"/>
    <w:qFormat/>
    <w:rsid w:val="006A748A"/>
    <w:pPr>
      <w:ind w:left="1588"/>
    </w:pPr>
  </w:style>
  <w:style w:type="paragraph" w:customStyle="1" w:styleId="TYTTABELItytutabeli">
    <w:name w:val="TYT_TABELI – tytuł tabeli"/>
    <w:basedOn w:val="TYTDZOZNoznaczenietytuulubdziau"/>
    <w:uiPriority w:val="22"/>
    <w:qFormat/>
    <w:rsid w:val="006A748A"/>
    <w:rPr>
      <w:b/>
    </w:rPr>
  </w:style>
  <w:style w:type="paragraph" w:customStyle="1" w:styleId="OZNPROJEKTUwskazaniedatylubwersjiprojektu">
    <w:name w:val="OZN_PROJEKTU – wskazanie daty lub wersji projektu"/>
    <w:next w:val="OZNRODZAKTUtznustawalubrozporzdzenieiorganwydajcy"/>
    <w:uiPriority w:val="5"/>
    <w:qFormat/>
    <w:rsid w:val="006A748A"/>
    <w:pPr>
      <w:jc w:val="right"/>
    </w:pPr>
    <w:rPr>
      <w:rFonts w:ascii="Times New Roman" w:eastAsiaTheme="minorEastAsia" w:hAnsi="Times New Roman" w:cs="Arial"/>
      <w:szCs w:val="20"/>
      <w:u w:val="single"/>
    </w:rPr>
  </w:style>
  <w:style w:type="paragraph" w:customStyle="1" w:styleId="NAZORGWYDnazwaorganuwydajcegoprojektowanyakt">
    <w:name w:val="NAZ_ORG_WYD – nazwa organu wydającego projektowany akt"/>
    <w:basedOn w:val="OZNRODZAKTUtznustawalubrozporzdzenieiorganwydajcy"/>
    <w:uiPriority w:val="27"/>
    <w:qFormat/>
    <w:rsid w:val="006A748A"/>
    <w:pPr>
      <w:ind w:left="4820"/>
    </w:pPr>
    <w:rPr>
      <w:spacing w:val="0"/>
    </w:rPr>
  </w:style>
  <w:style w:type="paragraph" w:customStyle="1" w:styleId="NAZORGWPOROZUMIENIUnazwaorganuwporozumieniuzktrymaktjestwydawany">
    <w:name w:val="NAZ_ORG_W_POROZUMIENIU – nazwa organu w porozumieniu z którym akt jest wydawany"/>
    <w:basedOn w:val="NAZORGWYDnazwaorganuwydajcegoprojektowanyakt"/>
    <w:uiPriority w:val="28"/>
    <w:qFormat/>
    <w:rsid w:val="006A748A"/>
    <w:pPr>
      <w:ind w:left="0" w:right="4820"/>
      <w:jc w:val="left"/>
    </w:pPr>
  </w:style>
  <w:style w:type="paragraph" w:customStyle="1" w:styleId="TEKSTwporozumieniu">
    <w:name w:val="TEKST&quot;w porozumieniu:&quot;"/>
    <w:next w:val="NAZORGWPOROZUMIENIUnazwaorganuwporozumieniuzktrymaktjestwydawany"/>
    <w:uiPriority w:val="27"/>
    <w:qFormat/>
    <w:rsid w:val="006A748A"/>
    <w:rPr>
      <w:rFonts w:ascii="Times New Roman" w:eastAsiaTheme="minorEastAsia" w:hAnsi="Times New Roman" w:cs="Arial"/>
      <w:b/>
      <w:szCs w:val="20"/>
    </w:rPr>
  </w:style>
  <w:style w:type="paragraph" w:customStyle="1" w:styleId="CZWSPPKTODNONIKAczwsppunkwodnonika">
    <w:name w:val="CZ_WSP_PKT_ODNOŚNIKA – część wsp. punków odnośnika"/>
    <w:basedOn w:val="PKTODNONIKApunktodnonika"/>
    <w:uiPriority w:val="21"/>
    <w:qFormat/>
    <w:rsid w:val="006A748A"/>
    <w:pPr>
      <w:ind w:left="284" w:firstLine="0"/>
    </w:pPr>
  </w:style>
  <w:style w:type="paragraph" w:customStyle="1" w:styleId="ZCZWSPPKTODNONIKAzmczciwsppktodnonikaartykuempunktem">
    <w:name w:val="Z/CZ_WSP_PKT_ODNOŚNIKA – zm. części wsp. pkt odnośnika artykułem (punktem)"/>
    <w:basedOn w:val="ZPKTODNONIKAzmpktodnonikaartykuempunktem"/>
    <w:next w:val="PKTpunkt"/>
    <w:uiPriority w:val="41"/>
    <w:qFormat/>
    <w:rsid w:val="006A748A"/>
    <w:pPr>
      <w:ind w:left="510" w:firstLine="0"/>
    </w:pPr>
  </w:style>
  <w:style w:type="paragraph" w:customStyle="1" w:styleId="NOTATKILEGISLATORA">
    <w:name w:val="NOTATKI_LEGISLATORA"/>
    <w:basedOn w:val="Normalny"/>
    <w:uiPriority w:val="5"/>
    <w:qFormat/>
    <w:rsid w:val="006A748A"/>
    <w:rPr>
      <w:b/>
      <w:i/>
    </w:rPr>
  </w:style>
  <w:style w:type="paragraph" w:customStyle="1" w:styleId="OZNZACZNIKAwskazanienrzacznika">
    <w:name w:val="OZN_ZAŁĄCZNIKA – wskazanie nr załącznika"/>
    <w:basedOn w:val="OZNPROJEKTUwskazaniedatylubwersjiprojektu"/>
    <w:uiPriority w:val="28"/>
    <w:qFormat/>
    <w:rsid w:val="006A748A"/>
    <w:pPr>
      <w:keepNext/>
    </w:pPr>
    <w:rPr>
      <w:b/>
      <w:u w:val="none"/>
    </w:rPr>
  </w:style>
  <w:style w:type="paragraph" w:customStyle="1" w:styleId="OZNPARAFYADNOTACJE">
    <w:name w:val="OZN_PARAFY(ADNOTACJE)"/>
    <w:basedOn w:val="ODNONIKtreodnonika"/>
    <w:uiPriority w:val="26"/>
    <w:qFormat/>
    <w:rsid w:val="006A748A"/>
  </w:style>
  <w:style w:type="paragraph" w:customStyle="1" w:styleId="TEKSTZacznikido">
    <w:name w:val="TEKST&quot;Załącznik(i) do ...&quot;"/>
    <w:uiPriority w:val="28"/>
    <w:qFormat/>
    <w:rsid w:val="00A56F07"/>
    <w:pPr>
      <w:keepNext/>
      <w:spacing w:after="240" w:line="240" w:lineRule="auto"/>
      <w:ind w:left="5670"/>
      <w:contextualSpacing/>
    </w:pPr>
    <w:rPr>
      <w:rFonts w:ascii="Times New Roman" w:eastAsiaTheme="minorEastAsia" w:hAnsi="Times New Roman" w:cs="Arial"/>
      <w:szCs w:val="20"/>
    </w:rPr>
  </w:style>
  <w:style w:type="paragraph" w:customStyle="1" w:styleId="LITODNONIKAliteraodnonika">
    <w:name w:val="LIT_ODNOŚNIKA – litera odnośnika"/>
    <w:basedOn w:val="PKTODNONIKApunktodnonika"/>
    <w:uiPriority w:val="20"/>
    <w:qFormat/>
    <w:rsid w:val="006A748A"/>
    <w:pPr>
      <w:ind w:left="851"/>
    </w:pPr>
  </w:style>
  <w:style w:type="paragraph" w:customStyle="1" w:styleId="CZWSPLITODNONIKAczwspliterodnonika">
    <w:name w:val="CZ_WSP_LIT_ODNOŚNIKA – część wsp. liter odnośnika"/>
    <w:basedOn w:val="LITODNONIKAliteraodnonika"/>
    <w:uiPriority w:val="22"/>
    <w:qFormat/>
    <w:rsid w:val="006A748A"/>
    <w:pPr>
      <w:ind w:left="567" w:firstLine="0"/>
    </w:pPr>
  </w:style>
  <w:style w:type="paragraph" w:customStyle="1" w:styleId="PKTOTJpunktobwieszczeniatekstujednolitegonp1">
    <w:name w:val="PKT_OTJ – punkt obwieszczenia tekstu jednolitego np. &quot;1.&quot;"/>
    <w:basedOn w:val="ARTartustawynprozporzdzenia"/>
    <w:uiPriority w:val="98"/>
    <w:semiHidden/>
    <w:qFormat/>
    <w:rsid w:val="006A748A"/>
    <w:pPr>
      <w:ind w:left="-510"/>
    </w:pPr>
  </w:style>
  <w:style w:type="paragraph" w:customStyle="1" w:styleId="PPKTOTJpodpunktwobwieszczeniutekstujednolitegonp1">
    <w:name w:val="PPKT_OTJ – podpunkt w obwieszczeniu tekstu jednolitego np. &quot;1)&quot;"/>
    <w:basedOn w:val="PKTOTJpunktobwieszczeniatekstujednolitegonp1"/>
    <w:uiPriority w:val="98"/>
    <w:semiHidden/>
    <w:qFormat/>
    <w:rsid w:val="006A748A"/>
    <w:pPr>
      <w:ind w:left="0" w:hanging="510"/>
    </w:pPr>
  </w:style>
  <w:style w:type="paragraph" w:customStyle="1" w:styleId="CZWSPPPKTOTJczwsppodpunktwwobwieszczeniutekstujednolitego">
    <w:name w:val="CZ_WSP_PPKT_OTJ – część wsp. podpunktów w obwieszczeniu tekstu jednolitego"/>
    <w:basedOn w:val="PPKTOTJpodpunktwobwieszczeniutekstujednolitegonp1"/>
    <w:uiPriority w:val="99"/>
    <w:semiHidden/>
    <w:qFormat/>
    <w:rsid w:val="006A748A"/>
    <w:pPr>
      <w:ind w:left="-510" w:firstLine="0"/>
    </w:pPr>
  </w:style>
  <w:style w:type="paragraph" w:customStyle="1" w:styleId="TEKSTOBWIESZCZENIENAZWAORGANUWYDAJCEGOOTJ">
    <w:name w:val="TEKST&quot;OBWIESZCZENIE&quot;(NAZWA_ORGANU_WYDAJĄCEGO_OTJ)"/>
    <w:basedOn w:val="OZNRODZAKTUtznustawalubrozporzdzenieiorganwydajcy"/>
    <w:uiPriority w:val="96"/>
    <w:semiHidden/>
    <w:qFormat/>
    <w:rsid w:val="00ED2AE0"/>
    <w:pPr>
      <w:ind w:left="-510"/>
    </w:pPr>
  </w:style>
  <w:style w:type="paragraph" w:customStyle="1" w:styleId="DATAOTJdatawydaniaobwieszczeniatekstujednolitego">
    <w:name w:val="DATA_OTJ – data wydania obwieszczenia tekstu jednolitego"/>
    <w:basedOn w:val="DATAAKTUdatauchwalenialubwydaniaaktu"/>
    <w:uiPriority w:val="97"/>
    <w:semiHidden/>
    <w:qFormat/>
    <w:rsid w:val="006A748A"/>
    <w:pPr>
      <w:ind w:left="-510"/>
    </w:pPr>
  </w:style>
  <w:style w:type="paragraph" w:customStyle="1" w:styleId="TYTUOTJprzedmiotobwieszczeniatekstujednolitego">
    <w:name w:val="TYTUŁ_OTJ – przedmiot obwieszczenia tekstu jednolitego"/>
    <w:basedOn w:val="TYTUAKTUprzedmiotregulacjiustawylubrozporzdzenia"/>
    <w:uiPriority w:val="97"/>
    <w:semiHidden/>
    <w:qFormat/>
    <w:rsid w:val="006A748A"/>
    <w:pPr>
      <w:ind w:left="-510"/>
    </w:pPr>
  </w:style>
  <w:style w:type="paragraph" w:customStyle="1" w:styleId="ZLITODNONIKAzmlitodnonikaartykuempunktem">
    <w:name w:val="Z/LIT_ODNOŚNIKA – zm. lit. odnośnika artykułem (punktem)"/>
    <w:basedOn w:val="ZPKTODNONIKAzmpktodnonikaartykuempunktem"/>
    <w:next w:val="PKTpunkt"/>
    <w:uiPriority w:val="40"/>
    <w:qFormat/>
    <w:rsid w:val="006A748A"/>
  </w:style>
  <w:style w:type="paragraph" w:customStyle="1" w:styleId="ZLITwPKTODNONIKAzmlitwpktodnonikaartykuempunktem">
    <w:name w:val="Z/LIT_w_PKT_ODNOŚNIKA – zm. lit. w pkt odnośnika artykułem (punktem)"/>
    <w:basedOn w:val="ZLITODNONIKAzmlitodnonikaartykuempunktem"/>
    <w:uiPriority w:val="40"/>
    <w:qFormat/>
    <w:rsid w:val="006A748A"/>
    <w:pPr>
      <w:ind w:left="1304"/>
    </w:pPr>
  </w:style>
  <w:style w:type="paragraph" w:customStyle="1" w:styleId="ZLITwPKTwODNONIKUzmlitwpktwzmienianymodnonikuartykuempunktem">
    <w:name w:val="Z/LIT_w_PKT_w_ODNOŚNIKU – zm. lit. w pkt w zmienianym odnośniku artykułem (punktem)"/>
    <w:basedOn w:val="ZPKTwODNONIKUzmpktwzmienianymodnonikuartykuempunktem"/>
    <w:uiPriority w:val="40"/>
    <w:qFormat/>
    <w:rsid w:val="006A748A"/>
    <w:pPr>
      <w:ind w:left="1701"/>
    </w:pPr>
  </w:style>
  <w:style w:type="paragraph" w:customStyle="1" w:styleId="ZCZWSPLITODNONIKAzmczciwsplitodnonikaartykuempunktem">
    <w:name w:val="Z/CZ_WSP_LIT_ODNOŚNIKA – zm. części wsp. lit odnośnika artykułem (punktem)"/>
    <w:basedOn w:val="ZCZWSPPKTODNONIKAzmczciwsppktodnonikaartykuempunktem"/>
    <w:next w:val="PKTpunkt"/>
    <w:uiPriority w:val="42"/>
    <w:qFormat/>
    <w:rsid w:val="006A748A"/>
  </w:style>
  <w:style w:type="paragraph" w:customStyle="1" w:styleId="ZCZWSPLITwPKTODNONIKAzmczciwsplitwpktodnonikaartykuempunktem">
    <w:name w:val="Z/CZ_WSP_LIT_w_PKT_ODNOŚNIKA – zm. części wsp. lit. w pkt odnośnika artykułem (punktem)"/>
    <w:basedOn w:val="ZCZWSPLITODNONIKAzmczciwsplitodnonikaartykuempunktem"/>
    <w:uiPriority w:val="42"/>
    <w:qFormat/>
    <w:rsid w:val="006A748A"/>
    <w:pPr>
      <w:ind w:left="907"/>
    </w:pPr>
  </w:style>
  <w:style w:type="paragraph" w:customStyle="1" w:styleId="ZCZWSPPKTwODNONIKUzmczciwsppktwzmienianymodnonikuartykuempunktem">
    <w:name w:val="Z/CZ_WSP_PKT_w_ODNOŚNIKU – zm. części wsp. pkt w zmienianym odnośniku artykułem (punktem)"/>
    <w:basedOn w:val="ZCZWSPPKTODNONIKAzmczciwsppktodnonikaartykuempunktem"/>
    <w:uiPriority w:val="41"/>
    <w:qFormat/>
    <w:rsid w:val="006A748A"/>
    <w:pPr>
      <w:ind w:left="907"/>
    </w:pPr>
  </w:style>
  <w:style w:type="paragraph" w:customStyle="1" w:styleId="ZCZWSPLITwPKTwODNONIKUzmczciwsplitwpktwzmienianymodnonikuartykuempunktem">
    <w:name w:val="Z/CZ_WSP_LIT_w_PKT_w_ODNOŚNIKU – zm. części wsp. lit. w pkt w zmienianym odnośniku artykułem (punktem)"/>
    <w:basedOn w:val="ZCZWSPPKTwODNONIKUzmczciwsppktwzmienianymodnonikuartykuempunktem"/>
    <w:uiPriority w:val="42"/>
    <w:qFormat/>
    <w:rsid w:val="006A748A"/>
    <w:pPr>
      <w:ind w:left="1304"/>
    </w:pPr>
  </w:style>
  <w:style w:type="paragraph" w:customStyle="1" w:styleId="ZDANIENASTNOWYWIERSZnpzddrugienowywierszwust">
    <w:name w:val="ZDANIE_NAST_NOWY_WIERSZ – np. zd. drugie (nowy wiersz) w ust."/>
    <w:basedOn w:val="CZWSPPKTczwsplnapunktw"/>
    <w:next w:val="USTustnpkodeksu"/>
    <w:uiPriority w:val="17"/>
    <w:qFormat/>
    <w:rsid w:val="006A748A"/>
  </w:style>
  <w:style w:type="paragraph" w:customStyle="1" w:styleId="ZZFRAGzmianazmfragmentunpzdania">
    <w:name w:val="ZZ/FRAG – zmiana zm. fragmentu (np. zdania)"/>
    <w:basedOn w:val="ZZCZWSPPKTzmianazmczciwsppkt"/>
    <w:uiPriority w:val="70"/>
    <w:qFormat/>
    <w:rsid w:val="006A748A"/>
  </w:style>
  <w:style w:type="paragraph" w:customStyle="1" w:styleId="Z2TIRPKTzmpktpodwjnymtiret">
    <w:name w:val="Z_2TIR/PKT – zm. pkt podwójnym tiret"/>
    <w:basedOn w:val="Z2TIRLITzmlitpodwjnymtiret"/>
    <w:uiPriority w:val="83"/>
    <w:qFormat/>
    <w:rsid w:val="006A748A"/>
    <w:pPr>
      <w:ind w:left="2290" w:hanging="510"/>
    </w:pPr>
    <w:rPr>
      <w:rFonts w:ascii="Times New Roman" w:hAnsi="Times New Roman"/>
    </w:rPr>
  </w:style>
  <w:style w:type="paragraph" w:customStyle="1" w:styleId="Z2TIRLITwPKTzmlitwpktpodwjnymtiret">
    <w:name w:val="Z_2TIR/LIT_w_PKT – zm. lit. w pkt podwójnym tiret"/>
    <w:basedOn w:val="Z2TIRLITzmlitpodwjnymtiret"/>
    <w:uiPriority w:val="84"/>
    <w:qFormat/>
    <w:rsid w:val="006A748A"/>
    <w:pPr>
      <w:ind w:left="2767"/>
    </w:pPr>
    <w:rPr>
      <w:rFonts w:ascii="Times New Roman" w:hAnsi="Times New Roman"/>
    </w:rPr>
  </w:style>
  <w:style w:type="paragraph" w:customStyle="1" w:styleId="Z2TIRTIRwPKTzmtirwpktpodwjnymtiret">
    <w:name w:val="Z_2TIR/TIR_w_PKT – zm. tir. w pkt podwójnym tiret"/>
    <w:basedOn w:val="Z2TIRTIRwLITzmtirwlitpodwjnymtiret"/>
    <w:uiPriority w:val="84"/>
    <w:qFormat/>
    <w:rsid w:val="006A748A"/>
    <w:pPr>
      <w:ind w:left="3164"/>
    </w:pPr>
    <w:rPr>
      <w:rFonts w:ascii="Times New Roman" w:hAnsi="Times New Roman"/>
      <w:lang w:val="en-US"/>
    </w:rPr>
  </w:style>
  <w:style w:type="paragraph" w:customStyle="1" w:styleId="Z2TIR2TIRwPKTzmpodwtirwpktpodwjnymtiret">
    <w:name w:val="Z_2TIR/2TIR_w_PKT – zm. podw. tir. w pkt podwójnym tiret"/>
    <w:basedOn w:val="Z2TIR2TIRwLITzmpodwtirwlitpodwjnymtiret"/>
    <w:uiPriority w:val="86"/>
    <w:qFormat/>
    <w:rsid w:val="006A748A"/>
    <w:pPr>
      <w:ind w:left="3561"/>
    </w:pPr>
    <w:rPr>
      <w:rFonts w:ascii="Times New Roman" w:hAnsi="Times New Roman"/>
      <w:lang w:val="en-US"/>
    </w:rPr>
  </w:style>
  <w:style w:type="paragraph" w:customStyle="1" w:styleId="Z2TIRARTzmartpodwjnymtiret">
    <w:name w:val="Z_2TIR/ART(§) – zm. art. (§) podwójnym tiret"/>
    <w:basedOn w:val="Z2TIRPKTzmpktpodwjnymtiret"/>
    <w:uiPriority w:val="82"/>
    <w:qFormat/>
    <w:rsid w:val="006A748A"/>
    <w:pPr>
      <w:ind w:left="1780" w:firstLine="510"/>
    </w:pPr>
  </w:style>
  <w:style w:type="paragraph" w:customStyle="1" w:styleId="Z2TIRUSTzmustpodwjnymtiret">
    <w:name w:val="Z_2TIR/UST(§) – zm. ust. (§) podwójnym tiret"/>
    <w:basedOn w:val="Z2TIRPKTzmpktpodwjnymtiret"/>
    <w:uiPriority w:val="82"/>
    <w:qFormat/>
    <w:rsid w:val="006A748A"/>
    <w:pPr>
      <w:ind w:left="1780" w:firstLine="510"/>
    </w:pPr>
  </w:style>
  <w:style w:type="paragraph" w:customStyle="1" w:styleId="Z2TIRCZWSP2TIRwPKTzmczciwsppodwtirwpktpodwjnymtiret">
    <w:name w:val="Z_2TIR/CZ_WSP_2TIR_w_PKT – zm. części wsp. podw. tir. w pkt podwójnym tiret"/>
    <w:basedOn w:val="Z2TIR2TIRwPKTzmpodwtirwpktpodwjnymtiret"/>
    <w:uiPriority w:val="89"/>
    <w:qFormat/>
    <w:rsid w:val="006A748A"/>
    <w:pPr>
      <w:ind w:left="3164" w:firstLine="0"/>
    </w:pPr>
  </w:style>
  <w:style w:type="paragraph" w:customStyle="1" w:styleId="Z2TIRCZWSPPKTzmczciwsppktpodwjnymtiret">
    <w:name w:val="Z_2TIR/CZ_WSP_PKT – zm. części wsp. pkt podwójnym tiret"/>
    <w:basedOn w:val="Z2TIRPKTzmpktpodwjnymtiret"/>
    <w:uiPriority w:val="86"/>
    <w:qFormat/>
    <w:rsid w:val="006A748A"/>
    <w:pPr>
      <w:ind w:left="1780" w:firstLine="0"/>
    </w:pPr>
  </w:style>
  <w:style w:type="paragraph" w:customStyle="1" w:styleId="Z2TIRCZWSPLITwPKTzmczciwsplitwpktpodwjnymtiret">
    <w:name w:val="Z_2TIR/CZ_WSP_LIT_w_PKT – zm. części wsp. lit. w pkt podwójnym tiret"/>
    <w:basedOn w:val="Z2TIRLITwPKTzmlitwpktpodwjnymtiret"/>
    <w:uiPriority w:val="87"/>
    <w:qFormat/>
    <w:rsid w:val="006A748A"/>
    <w:pPr>
      <w:ind w:left="2291" w:firstLine="0"/>
    </w:pPr>
  </w:style>
  <w:style w:type="paragraph" w:customStyle="1" w:styleId="Z2TIRCZWSPTIRwPKTzmczciwsptirwpktpodwjnymtiret">
    <w:name w:val="Z_2TIR/CZ_WSP_TIR_w_PKT – zm. części wsp. tir. w pkt podwójnym tiret"/>
    <w:basedOn w:val="Z2TIRTIRwPKTzmtirwpktpodwjnymtiret"/>
    <w:uiPriority w:val="87"/>
    <w:qFormat/>
    <w:rsid w:val="006A748A"/>
    <w:pPr>
      <w:ind w:left="2767" w:firstLine="0"/>
    </w:pPr>
  </w:style>
  <w:style w:type="paragraph" w:customStyle="1" w:styleId="ZLITARTzmartliter">
    <w:name w:val="Z_LIT/ART(§) – zm. art. (§) literą"/>
    <w:basedOn w:val="ZLITUSTzmustliter"/>
    <w:uiPriority w:val="46"/>
    <w:qFormat/>
    <w:rsid w:val="006A748A"/>
    <w:rPr>
      <w:rFonts w:ascii="Times New Roman" w:hAnsi="Times New Roman"/>
    </w:rPr>
  </w:style>
  <w:style w:type="paragraph" w:customStyle="1" w:styleId="ZTIRARTzmarttiret">
    <w:name w:val="Z_TIR/ART(§) – zm. art. (§) tiret"/>
    <w:basedOn w:val="ZTIRPKTzmpkttiret"/>
    <w:uiPriority w:val="55"/>
    <w:qFormat/>
    <w:rsid w:val="006A748A"/>
    <w:pPr>
      <w:ind w:left="1383" w:firstLine="510"/>
    </w:pPr>
    <w:rPr>
      <w:rFonts w:ascii="Times New Roman" w:hAnsi="Times New Roman"/>
    </w:rPr>
  </w:style>
  <w:style w:type="paragraph" w:customStyle="1" w:styleId="ZTIRUSTzmusttiret">
    <w:name w:val="Z_TIR/UST(§) – zm. ust. (§) tiret"/>
    <w:basedOn w:val="ZTIRARTzmarttiret"/>
    <w:uiPriority w:val="55"/>
    <w:qFormat/>
    <w:rsid w:val="006A748A"/>
  </w:style>
  <w:style w:type="paragraph" w:customStyle="1" w:styleId="ZLITKSIGIzmozniprzedmksigiliter">
    <w:name w:val="Z_LIT/KSIĘGI – zm. ozn. i przedm. księgi literą"/>
    <w:basedOn w:val="ZCZCIKSIGIzmozniprzedmczciksigiartykuempunktem"/>
    <w:uiPriority w:val="44"/>
    <w:qFormat/>
    <w:rsid w:val="006A748A"/>
    <w:pPr>
      <w:ind w:left="987"/>
    </w:pPr>
  </w:style>
  <w:style w:type="paragraph" w:customStyle="1" w:styleId="ZLITTYTDZOZNzmozntytuudziauliter">
    <w:name w:val="Z_LIT/TYT(DZ)_OZN – zm. ozn. tytułu (działu) literą"/>
    <w:basedOn w:val="ZTYTDZOZNzmozntytuudziauartykuempunktem"/>
    <w:next w:val="ZLITTYTDZPRZEDMzmprzedmtytuudziauliter"/>
    <w:uiPriority w:val="44"/>
    <w:qFormat/>
    <w:rsid w:val="006A748A"/>
    <w:pPr>
      <w:ind w:left="987"/>
    </w:pPr>
  </w:style>
  <w:style w:type="paragraph" w:customStyle="1" w:styleId="ZLITTYTDZPRZEDMzmprzedmtytuudziauliter">
    <w:name w:val="Z_LIT/TYT(DZ)_PRZEDM – zm. przedm. tytułu (działu) literą"/>
    <w:basedOn w:val="ZTYTDZPRZEDMzmprzedmtytuulubdziauartykuempunktem"/>
    <w:uiPriority w:val="44"/>
    <w:qFormat/>
    <w:rsid w:val="006A748A"/>
    <w:pPr>
      <w:ind w:left="987"/>
    </w:pPr>
  </w:style>
  <w:style w:type="paragraph" w:customStyle="1" w:styleId="ZLITROZDZODDZOZNzmoznrozdzoddzliter">
    <w:name w:val="Z_LIT/ROZDZ(ODDZ)_OZN – zm. ozn. rozdz. (oddz.) literą"/>
    <w:basedOn w:val="ZROZDZODDZOZNzmoznrozdzoddzartykuempunktem"/>
    <w:next w:val="ZLITROZDZODDZPRZEDMzmprzedmrozdzoddzliter"/>
    <w:uiPriority w:val="45"/>
    <w:qFormat/>
    <w:rsid w:val="006A748A"/>
    <w:pPr>
      <w:ind w:left="987"/>
    </w:pPr>
  </w:style>
  <w:style w:type="paragraph" w:customStyle="1" w:styleId="ZLITROZDZODDZPRZEDMzmprzedmrozdzoddzliter">
    <w:name w:val="Z_LIT/ROZDZ(ODDZ)_PRZEDM – zm. przedm. rozdz. (oddz.) literą"/>
    <w:basedOn w:val="ZROZDZODDZPRZEDMzmprzedmrozdzoddzartykuempunktem"/>
    <w:next w:val="ZLITARTzmartliter"/>
    <w:uiPriority w:val="45"/>
    <w:qFormat/>
    <w:rsid w:val="006A748A"/>
    <w:pPr>
      <w:ind w:left="987"/>
    </w:pPr>
  </w:style>
  <w:style w:type="paragraph" w:customStyle="1" w:styleId="ZTIRDZOZNzmozndziautiret">
    <w:name w:val="Z_TIR/DZ_OZN – zm. ozn. działu tiret"/>
    <w:basedOn w:val="ZLITTYTDZOZNzmozntytuudziauliter"/>
    <w:next w:val="ZTIRDZPRZEDMzmprzedmdziautiret"/>
    <w:uiPriority w:val="54"/>
    <w:qFormat/>
    <w:rsid w:val="006A748A"/>
    <w:pPr>
      <w:ind w:left="1383"/>
    </w:pPr>
  </w:style>
  <w:style w:type="paragraph" w:customStyle="1" w:styleId="ZTIRDZPRZEDMzmprzedmdziautiret">
    <w:name w:val="Z_TIR/DZ_PRZEDM – zm. przedm. działu tiret"/>
    <w:basedOn w:val="ZLITTYTDZPRZEDMzmprzedmtytuudziauliter"/>
    <w:uiPriority w:val="54"/>
    <w:qFormat/>
    <w:rsid w:val="006A748A"/>
    <w:pPr>
      <w:ind w:left="1383"/>
    </w:pPr>
  </w:style>
  <w:style w:type="paragraph" w:customStyle="1" w:styleId="ZTIRROZDZODDZOZNzmoznrozdzoddztiret">
    <w:name w:val="Z_TIR/ROZDZ(ODDZ)_OZN – zm. ozn. rozdz. (oddz.) tiret"/>
    <w:basedOn w:val="ZLITROZDZODDZOZNzmoznrozdzoddzliter"/>
    <w:next w:val="ZTIRROZDZODDZPRZEDMzmprzedmrozdzoddztiret"/>
    <w:uiPriority w:val="54"/>
    <w:qFormat/>
    <w:rsid w:val="006A748A"/>
    <w:pPr>
      <w:ind w:left="1383"/>
    </w:pPr>
  </w:style>
  <w:style w:type="paragraph" w:customStyle="1" w:styleId="ZTIRROZDZODDZPRZEDMzmprzedmrozdzoddztiret">
    <w:name w:val="Z_TIR/ROZDZ(ODDZ)_PRZEDM – zm. przedm. rozdz. (oddz.) tiret"/>
    <w:basedOn w:val="ZLITROZDZODDZPRZEDMzmprzedmrozdzoddzliter"/>
    <w:uiPriority w:val="54"/>
    <w:qFormat/>
    <w:rsid w:val="006A748A"/>
    <w:pPr>
      <w:ind w:left="1383"/>
    </w:pPr>
  </w:style>
  <w:style w:type="paragraph" w:customStyle="1" w:styleId="Z2TIRROZDZODDZOZNzmoznrozdzoddzpodwjnymtiret">
    <w:name w:val="Z_2TIR/ROZDZ(ODDZ)_OZN – zm. ozn. rozdz. (oddz.) podwójnym tiret"/>
    <w:basedOn w:val="ZTIRROZDZODDZOZNzmoznrozdzoddztiret"/>
    <w:next w:val="Z2TIRROZDZODDZPRZEDMzmprzedmrozdzoddzpodwjnymtiret"/>
    <w:uiPriority w:val="81"/>
    <w:qFormat/>
    <w:rsid w:val="006A748A"/>
    <w:pPr>
      <w:ind w:left="1780"/>
    </w:pPr>
  </w:style>
  <w:style w:type="paragraph" w:customStyle="1" w:styleId="Z2TIRROZDZODDZPRZEDMzmprzedmrozdzoddzpodwjnymtiret">
    <w:name w:val="Z_2TIR/ROZDZ(ODDZ)_PRZEDM – zm. przedm. rozdz. (oddz.) podwójnym tiret"/>
    <w:basedOn w:val="ZTIRROZDZODDZPRZEDMzmprzedmrozdzoddztiret"/>
    <w:next w:val="Z2TIRARTzmartpodwjnymtiret"/>
    <w:uiPriority w:val="81"/>
    <w:qFormat/>
    <w:rsid w:val="006A748A"/>
    <w:pPr>
      <w:ind w:left="1780"/>
    </w:pPr>
  </w:style>
  <w:style w:type="character" w:customStyle="1" w:styleId="IGindeksgrny">
    <w:name w:val="_IG_ – indeks górny"/>
    <w:basedOn w:val="Domylnaczcionkaakapitu"/>
    <w:uiPriority w:val="2"/>
    <w:qFormat/>
    <w:rsid w:val="00A12520"/>
    <w:rPr>
      <w:b w:val="0"/>
      <w:i w:val="0"/>
      <w:vanish w:val="0"/>
      <w:spacing w:val="0"/>
      <w:vertAlign w:val="superscript"/>
    </w:rPr>
  </w:style>
  <w:style w:type="character" w:customStyle="1" w:styleId="IDindeksdolny">
    <w:name w:val="_ID_ – indeks dolny"/>
    <w:basedOn w:val="Domylnaczcionkaakapitu"/>
    <w:uiPriority w:val="3"/>
    <w:qFormat/>
    <w:rsid w:val="00591124"/>
    <w:rPr>
      <w:b w:val="0"/>
      <w:i w:val="0"/>
      <w:vanish w:val="0"/>
      <w:spacing w:val="0"/>
      <w:vertAlign w:val="subscript"/>
    </w:rPr>
  </w:style>
  <w:style w:type="character" w:customStyle="1" w:styleId="IDPindeksdolnyipogrubienie">
    <w:name w:val="_ID_P_ – indeks dolny i pogrubienie"/>
    <w:basedOn w:val="Domylnaczcionkaakapitu"/>
    <w:uiPriority w:val="3"/>
    <w:qFormat/>
    <w:rsid w:val="00591124"/>
    <w:rPr>
      <w:b/>
      <w:vanish w:val="0"/>
      <w:spacing w:val="0"/>
      <w:vertAlign w:val="subscript"/>
    </w:rPr>
  </w:style>
  <w:style w:type="character" w:customStyle="1" w:styleId="IDKindeksdolnyikursywa">
    <w:name w:val="_ID_K_ – indeks dolny i kursywa"/>
    <w:basedOn w:val="Domylnaczcionkaakapitu"/>
    <w:uiPriority w:val="3"/>
    <w:qFormat/>
    <w:rsid w:val="00591124"/>
    <w:rPr>
      <w:i/>
      <w:vanish w:val="0"/>
      <w:spacing w:val="0"/>
      <w:vertAlign w:val="subscript"/>
    </w:rPr>
  </w:style>
  <w:style w:type="character" w:customStyle="1" w:styleId="IGPindeksgrnyipogrubienie">
    <w:name w:val="_IG_P_ – indeks górny i pogrubienie"/>
    <w:basedOn w:val="Domylnaczcionkaakapitu"/>
    <w:uiPriority w:val="2"/>
    <w:qFormat/>
    <w:rsid w:val="00A12520"/>
    <w:rPr>
      <w:b/>
      <w:vanish w:val="0"/>
      <w:spacing w:val="0"/>
      <w:vertAlign w:val="superscript"/>
    </w:rPr>
  </w:style>
  <w:style w:type="character" w:customStyle="1" w:styleId="IGKindeksgrnyikursywa">
    <w:name w:val="_IG_K_ – indeks górny i kursywa"/>
    <w:basedOn w:val="Domylnaczcionkaakapitu"/>
    <w:uiPriority w:val="2"/>
    <w:qFormat/>
    <w:rsid w:val="00A12520"/>
    <w:rPr>
      <w:i/>
      <w:vanish w:val="0"/>
      <w:spacing w:val="0"/>
      <w:vertAlign w:val="superscript"/>
    </w:rPr>
  </w:style>
  <w:style w:type="character" w:customStyle="1" w:styleId="IGPKindeksgrnyipogrubieniekursywa">
    <w:name w:val="_IG_P_K_ – indeks górny i pogrubienie kursywa"/>
    <w:basedOn w:val="Domylnaczcionkaakapitu"/>
    <w:uiPriority w:val="2"/>
    <w:qFormat/>
    <w:rsid w:val="00591124"/>
    <w:rPr>
      <w:b/>
      <w:i/>
      <w:vanish w:val="0"/>
      <w:spacing w:val="0"/>
      <w:vertAlign w:val="superscript"/>
    </w:rPr>
  </w:style>
  <w:style w:type="character" w:customStyle="1" w:styleId="IDPKindeksdolnyipogrugieniekursywa">
    <w:name w:val="_ID_P_K_ – indeks dolny i pogrugienie kursywa"/>
    <w:basedOn w:val="Domylnaczcionkaakapitu"/>
    <w:uiPriority w:val="3"/>
    <w:qFormat/>
    <w:rsid w:val="00591124"/>
    <w:rPr>
      <w:b/>
      <w:i/>
      <w:vanish w:val="0"/>
      <w:spacing w:val="0"/>
      <w:vertAlign w:val="subscript"/>
    </w:rPr>
  </w:style>
  <w:style w:type="character" w:customStyle="1" w:styleId="Ppogrubienie">
    <w:name w:val="_P_ – pogrubienie"/>
    <w:basedOn w:val="Domylnaczcionkaakapitu"/>
    <w:uiPriority w:val="1"/>
    <w:qFormat/>
    <w:rsid w:val="006A748A"/>
    <w:rPr>
      <w:b/>
    </w:rPr>
  </w:style>
  <w:style w:type="character" w:customStyle="1" w:styleId="Kkursywa">
    <w:name w:val="_K_ – kursywa"/>
    <w:basedOn w:val="Domylnaczcionkaakapitu"/>
    <w:uiPriority w:val="1"/>
    <w:qFormat/>
    <w:rsid w:val="006A748A"/>
    <w:rPr>
      <w:i/>
    </w:rPr>
  </w:style>
  <w:style w:type="character" w:customStyle="1" w:styleId="PKpogrubieniekursywa">
    <w:name w:val="_P_K_ – pogrubienie kursywa"/>
    <w:basedOn w:val="Domylnaczcionkaakapitu"/>
    <w:uiPriority w:val="1"/>
    <w:qFormat/>
    <w:rsid w:val="006A748A"/>
    <w:rPr>
      <w:b/>
      <w:i/>
    </w:rPr>
  </w:style>
  <w:style w:type="character" w:customStyle="1" w:styleId="TEKSTOZNACZONYWDOKUMENCIERDOWYMJAKOUKRYTY">
    <w:name w:val="_TEKST_OZNACZONY_W_DOKUMENCIE_ŹRÓDŁOWYM_JAKO_UKRYTY_"/>
    <w:basedOn w:val="Domylnaczcionkaakapitu"/>
    <w:uiPriority w:val="4"/>
    <w:unhideWhenUsed/>
    <w:qFormat/>
    <w:rsid w:val="009D55AA"/>
    <w:rPr>
      <w:vanish w:val="0"/>
      <w:color w:val="FF0000"/>
      <w:u w:val="single" w:color="FF0000"/>
    </w:rPr>
  </w:style>
  <w:style w:type="character" w:customStyle="1" w:styleId="BEZWERSALIKW">
    <w:name w:val="_BEZ_WERSALIKÓW_"/>
    <w:basedOn w:val="Domylnaczcionkaakapitu"/>
    <w:uiPriority w:val="4"/>
    <w:qFormat/>
    <w:rsid w:val="00390E89"/>
    <w:rPr>
      <w:caps/>
    </w:rPr>
  </w:style>
  <w:style w:type="character" w:customStyle="1" w:styleId="IIGPindeksgrnyindeksugrnegoipogrubienie">
    <w:name w:val="_IIG_P_ – indeks górny indeksu górnego i pogrubienie"/>
    <w:basedOn w:val="Domylnaczcionkaakapitu"/>
    <w:uiPriority w:val="3"/>
    <w:qFormat/>
    <w:rsid w:val="00A12520"/>
    <w:rPr>
      <w:b/>
      <w:vanish w:val="0"/>
      <w:spacing w:val="0"/>
      <w:position w:val="6"/>
      <w:vertAlign w:val="superscript"/>
    </w:rPr>
  </w:style>
  <w:style w:type="character" w:customStyle="1" w:styleId="IIGindeksgrnyindeksugrnego">
    <w:name w:val="_IIG_ – indeks górny indeksu górnego"/>
    <w:basedOn w:val="IIGPindeksgrnyindeksugrnegoipogrubienie"/>
    <w:uiPriority w:val="3"/>
    <w:qFormat/>
    <w:rsid w:val="003602AE"/>
    <w:rPr>
      <w:b w:val="0"/>
      <w:i w:val="0"/>
      <w:vanish w:val="0"/>
      <w:spacing w:val="0"/>
      <w:position w:val="6"/>
      <w:vertAlign w:val="superscript"/>
    </w:rPr>
  </w:style>
  <w:style w:type="paragraph" w:customStyle="1" w:styleId="ODNONIKSPECtreodnonikadoodnonika">
    <w:name w:val="ODNOŚNIK_SPEC – treść odnośnika do odnośnika"/>
    <w:basedOn w:val="Normalny"/>
    <w:uiPriority w:val="19"/>
    <w:qFormat/>
    <w:rsid w:val="00263522"/>
    <w:pPr>
      <w:widowControl/>
      <w:autoSpaceDE/>
      <w:autoSpaceDN/>
      <w:adjustRightInd/>
      <w:spacing w:line="240" w:lineRule="auto"/>
      <w:ind w:left="283" w:hanging="170"/>
    </w:pPr>
    <w:rPr>
      <w:sz w:val="20"/>
    </w:rPr>
  </w:style>
  <w:style w:type="paragraph" w:customStyle="1" w:styleId="TEKSTwTABELItekstzwcitympierwwierszem">
    <w:name w:val="TEKST_w_TABELI – tekst z wciętym pierw. wierszem"/>
    <w:basedOn w:val="Normalny"/>
    <w:uiPriority w:val="23"/>
    <w:qFormat/>
    <w:rsid w:val="007A789F"/>
    <w:pPr>
      <w:widowControl/>
      <w:suppressAutoHyphens/>
      <w:ind w:firstLine="510"/>
    </w:pPr>
    <w:rPr>
      <w:rFonts w:ascii="Times" w:hAnsi="Times"/>
      <w:bCs/>
      <w:kern w:val="24"/>
    </w:rPr>
  </w:style>
  <w:style w:type="paragraph" w:customStyle="1" w:styleId="TEKSTwTABELIWYRODKOWANYtekstwyrodkowanywpoziomie">
    <w:name w:val="TEKST_w_TABELI_WYŚRODKOWANY – tekst wyśrodkowany w poziomie"/>
    <w:basedOn w:val="Normalny"/>
    <w:uiPriority w:val="23"/>
    <w:qFormat/>
    <w:rsid w:val="007A789F"/>
    <w:pPr>
      <w:widowControl/>
      <w:suppressAutoHyphens/>
      <w:jc w:val="center"/>
    </w:pPr>
    <w:rPr>
      <w:rFonts w:ascii="Times" w:hAnsi="Times"/>
      <w:bCs/>
      <w:kern w:val="24"/>
    </w:rPr>
  </w:style>
  <w:style w:type="paragraph" w:customStyle="1" w:styleId="ZTIRSKARNzmsankcjikarnejtiret">
    <w:name w:val="Z_TIR/S_KARN – zm. sankcji karnej tiret"/>
    <w:basedOn w:val="ZLITSKARNzmsankcjikarnejliter"/>
    <w:next w:val="ZTIRARTzmarttiret"/>
    <w:uiPriority w:val="61"/>
    <w:qFormat/>
    <w:rsid w:val="001270A2"/>
    <w:pPr>
      <w:ind w:left="1894"/>
    </w:pPr>
  </w:style>
  <w:style w:type="paragraph" w:customStyle="1" w:styleId="ZZSKARNzmianazmsankcjikarnej">
    <w:name w:val="ZZ/S_KARN – zmiana zm. sankcji karnej"/>
    <w:basedOn w:val="ZZFRAGzmianazmfragmentunpzdania"/>
    <w:uiPriority w:val="71"/>
    <w:qFormat/>
    <w:rsid w:val="001270A2"/>
    <w:pPr>
      <w:ind w:left="2404"/>
    </w:pPr>
  </w:style>
  <w:style w:type="paragraph" w:customStyle="1" w:styleId="Z2TIRSKARNzmianasankcjikarnejpodwjnymtiret">
    <w:name w:val="Z_2TIR/S_KARN – zmiana sankcji karnej podwójnym tiret"/>
    <w:basedOn w:val="Z2TIRARTzmartpodwjnymtiret"/>
    <w:next w:val="Z2TIRARTzmartpodwjnymtiret"/>
    <w:uiPriority w:val="90"/>
    <w:qFormat/>
    <w:rsid w:val="001270A2"/>
    <w:pPr>
      <w:ind w:left="2291" w:firstLine="0"/>
    </w:pPr>
  </w:style>
  <w:style w:type="paragraph" w:customStyle="1" w:styleId="WMATFIZCHEMwzrmatfizlubchem">
    <w:name w:val="W_MAT(FIZ|CHEM) – wzór mat. (fiz. lub chem.)"/>
    <w:uiPriority w:val="18"/>
    <w:qFormat/>
    <w:rsid w:val="001270A2"/>
    <w:pPr>
      <w:jc w:val="center"/>
    </w:pPr>
    <w:rPr>
      <w:rFonts w:ascii="Times New Roman" w:eastAsiaTheme="minorEastAsia" w:hAnsi="Times New Roman" w:cs="Arial"/>
      <w:szCs w:val="20"/>
    </w:rPr>
  </w:style>
  <w:style w:type="paragraph" w:customStyle="1" w:styleId="LEGWMATFIZCHEMlegendawzorumatfizlubchem">
    <w:name w:val="LEG_W_MAT(FIZ|CHEM) – legenda wzoru mat. (fiz. lub chem.)"/>
    <w:basedOn w:val="WMATFIZCHEMwzrmatfizlubchem"/>
    <w:uiPriority w:val="19"/>
    <w:qFormat/>
    <w:rsid w:val="001270A2"/>
    <w:pPr>
      <w:ind w:left="1304" w:hanging="794"/>
      <w:jc w:val="both"/>
    </w:pPr>
  </w:style>
  <w:style w:type="paragraph" w:customStyle="1" w:styleId="ZLEGWMATFIZCHEMzmlegendywzorumatfizlubchemartykuempunktem">
    <w:name w:val="Z/LEG_W_MAT(FIZ|CHEM) – zm. legendy wzoru mat. (fiz. lub chem.) artykułem (punktem)"/>
    <w:basedOn w:val="LEGWMATFIZCHEMlegendawzorumatfizlubchem"/>
    <w:uiPriority w:val="39"/>
    <w:qFormat/>
    <w:rsid w:val="001270A2"/>
    <w:pPr>
      <w:ind w:left="1815"/>
    </w:pPr>
  </w:style>
  <w:style w:type="paragraph" w:customStyle="1" w:styleId="ZZLEGWMATFIZCHEMzmlegendywzorumatfizlubchem">
    <w:name w:val="ZZ/LEG_W_MAT(FIZ|CHEM) – zm. legendy wzoru mat. (fiz. lub chem.)"/>
    <w:basedOn w:val="ZLEGWMATFIZCHEMzmlegendywzorumatfizlubchemartykuempunktem"/>
    <w:uiPriority w:val="72"/>
    <w:qFormat/>
    <w:rsid w:val="001270A2"/>
    <w:pPr>
      <w:ind w:left="3198"/>
    </w:pPr>
  </w:style>
  <w:style w:type="paragraph" w:customStyle="1" w:styleId="ZLITLEGWMATFIZCHEMzmlegendywzorumatfizlubchemliter">
    <w:name w:val="Z_LIT/LEG_W_MAT(FIZ|CHEM) – zm. legendy wzoru mat. (fiz. lub chem.) literą"/>
    <w:basedOn w:val="ZLEGWMATFIZCHEMzmlegendywzorumatfizlubchemartykuempunktem"/>
    <w:uiPriority w:val="54"/>
    <w:qFormat/>
    <w:rsid w:val="007575D2"/>
    <w:pPr>
      <w:ind w:left="2291"/>
    </w:pPr>
  </w:style>
  <w:style w:type="paragraph" w:customStyle="1" w:styleId="ZLITWMATFIZCHEMzmwzorumatfizlubchemliter">
    <w:name w:val="Z_LIT/W_MAT(FIZ|CHEM) – zm. wzoru mat. (fiz. lub chem.) literą"/>
    <w:basedOn w:val="ZWMATFIZCHEMzmwzorumatfizlubchemartykuempunktem"/>
    <w:next w:val="ZLITUSTzmustliter"/>
    <w:uiPriority w:val="53"/>
    <w:qFormat/>
    <w:rsid w:val="007575D2"/>
    <w:pPr>
      <w:ind w:left="987"/>
    </w:pPr>
  </w:style>
  <w:style w:type="paragraph" w:customStyle="1" w:styleId="ZTIRWMATFIZCHEMzmwzorumatfizlubchemtiret">
    <w:name w:val="Z_TIR/W_MAT(FIZ|CHEM) – zm. wzoru mat. (fiz. lub chem.) tiret"/>
    <w:basedOn w:val="ZLITWMATFIZCHEMzmwzorumatfizlubchemliter"/>
    <w:next w:val="ZTIRUSTzmusttiret"/>
    <w:uiPriority w:val="62"/>
    <w:qFormat/>
    <w:rsid w:val="007575D2"/>
    <w:pPr>
      <w:ind w:left="1383"/>
    </w:pPr>
  </w:style>
  <w:style w:type="paragraph" w:customStyle="1" w:styleId="ZTIRLEGWMATFIZCHEMzmlegendywzorumatfizlubchemtiret">
    <w:name w:val="Z_TIR/LEG_W_MAT(FIZ|CHEM) – zm. legendy wzoru mat. (fiz. lub chem.) tiret"/>
    <w:basedOn w:val="ZLITLEGWMATFIZCHEMzmlegendywzorumatfizlubchemliter"/>
    <w:uiPriority w:val="63"/>
    <w:qFormat/>
    <w:rsid w:val="007575D2"/>
    <w:pPr>
      <w:ind w:left="2688"/>
    </w:pPr>
  </w:style>
  <w:style w:type="paragraph" w:customStyle="1" w:styleId="Z2TIRWMATFIZCHEMzmwzorumatfizlubchempodwjnymtiret">
    <w:name w:val="Z_2TIR/W_MAT(FIZ|CHEM) – zm. wzoru mat. (fiz. lub chem.) podwójnym tiret"/>
    <w:basedOn w:val="ZTIRWMATFIZCHEMzmwzorumatfizlubchemtiret"/>
    <w:next w:val="Z2TIRUSTzmustpodwjnymtiret"/>
    <w:uiPriority w:val="91"/>
    <w:qFormat/>
    <w:rsid w:val="007575D2"/>
    <w:pPr>
      <w:ind w:left="1780"/>
    </w:pPr>
  </w:style>
  <w:style w:type="paragraph" w:customStyle="1" w:styleId="Z2TIRLEGWMATFIZCHEMzmlegendywzorumatfizlubchempodwjnymtiret">
    <w:name w:val="Z_2TIR/LEG_W_MAT(FIZ|CHEM) – zm. legendy wzoru mat. (fiz. lub chem.) podwójnym tiret"/>
    <w:basedOn w:val="ZTIRLEGWMATFIZCHEMzmlegendywzorumatfizlubchemtiret"/>
    <w:uiPriority w:val="92"/>
    <w:qFormat/>
    <w:rsid w:val="00A65B41"/>
    <w:pPr>
      <w:ind w:left="3085"/>
    </w:pPr>
  </w:style>
  <w:style w:type="paragraph" w:customStyle="1" w:styleId="ZLITCYTzmcytatunpprzysigiliter">
    <w:name w:val="Z_LIT/CYT – zm. cytatu np. przysięgi literą"/>
    <w:basedOn w:val="ZCYTzmcytatunpprzysigiartykuempunktem"/>
    <w:uiPriority w:val="53"/>
    <w:qFormat/>
    <w:rsid w:val="002D4D30"/>
    <w:pPr>
      <w:ind w:left="1497"/>
    </w:pPr>
  </w:style>
  <w:style w:type="paragraph" w:customStyle="1" w:styleId="ZTIRCYTzmcytatunpprzysigitiret">
    <w:name w:val="Z_TIR/CYT – zm. cytatu np. przysięgi tiret"/>
    <w:basedOn w:val="ZLITCYTzmcytatunpprzysigiliter"/>
    <w:next w:val="ZTIRUSTzmusttiret"/>
    <w:uiPriority w:val="61"/>
    <w:qFormat/>
    <w:rsid w:val="002D4D30"/>
    <w:pPr>
      <w:ind w:left="1894"/>
    </w:pPr>
  </w:style>
  <w:style w:type="paragraph" w:customStyle="1" w:styleId="Z2TIRCYTzmcytatunpprzysigipodwjnymtiret">
    <w:name w:val="Z_2TIR/CYT – zm. cytatu np. przysięgi podwójnym tiret"/>
    <w:basedOn w:val="ZTIRCYTzmcytatunpprzysigitiret"/>
    <w:next w:val="Z2TIRUSTzmustpodwjnymtiret"/>
    <w:uiPriority w:val="90"/>
    <w:qFormat/>
    <w:rsid w:val="00A65B41"/>
    <w:pPr>
      <w:ind w:left="2291"/>
    </w:pPr>
  </w:style>
  <w:style w:type="paragraph" w:customStyle="1" w:styleId="ZZCYTzmianazmcytatunpprzysigi">
    <w:name w:val="ZZ/CYT – zmiana zm. cytatu np. przysięgi"/>
    <w:basedOn w:val="ZZFRAGzmianazmfragmentunpzdania"/>
    <w:next w:val="ZZUSTzmianazmust"/>
    <w:uiPriority w:val="71"/>
    <w:qFormat/>
    <w:rsid w:val="00A65B41"/>
    <w:pPr>
      <w:ind w:left="2404"/>
    </w:pPr>
  </w:style>
  <w:style w:type="paragraph" w:customStyle="1" w:styleId="Z2TIRFRAGMzmnpwprdowyliczeniapodwjnymtiret">
    <w:name w:val="Z_2TIR/FRAGM – zm. np. wpr. do wyliczenia podwójnym tiret"/>
    <w:basedOn w:val="ZTIRFRAGMzmnpwprdowyliczeniatiret"/>
    <w:next w:val="2TIRpodwjnytiret"/>
    <w:uiPriority w:val="89"/>
    <w:qFormat/>
    <w:rsid w:val="00A824DD"/>
    <w:pPr>
      <w:ind w:left="1780"/>
    </w:pPr>
  </w:style>
  <w:style w:type="table" w:styleId="Tabela-Siatka">
    <w:name w:val="Table Grid"/>
    <w:basedOn w:val="Standardowy"/>
    <w:locked/>
    <w:rsid w:val="001952B1"/>
    <w:pPr>
      <w:spacing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ela-Elegancki">
    <w:name w:val="Table Elegant"/>
    <w:basedOn w:val="Standardowy"/>
    <w:locked/>
    <w:rsid w:val="001952B1"/>
    <w:pPr>
      <w:widowControl w:val="0"/>
      <w:autoSpaceDE w:val="0"/>
      <w:autoSpaceDN w:val="0"/>
      <w:adjustRightInd w:val="0"/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customStyle="1" w:styleId="TABELA2zszablonu">
    <w:name w:val="TABELA 2 z szablonu"/>
    <w:basedOn w:val="Tabela-Elegancki"/>
    <w:uiPriority w:val="99"/>
    <w:rsid w:val="000319C1"/>
    <w:pPr>
      <w:spacing w:line="240" w:lineRule="auto"/>
      <w:jc w:val="left"/>
    </w:pPr>
    <w:tblPr>
      <w:jc w:val="center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none" w:sz="0" w:space="0" w:color="auto"/>
        <w:insideV w:val="none" w:sz="0" w:space="0" w:color="auto"/>
      </w:tblBorders>
    </w:tblPr>
    <w:trPr>
      <w:jc w:val="center"/>
    </w:trPr>
    <w:tcPr>
      <w:shd w:val="clear" w:color="auto" w:fill="auto"/>
    </w:tcPr>
    <w:tblStylePr w:type="firstRow">
      <w:rPr>
        <w:caps/>
        <w:color w:val="auto"/>
      </w:rPr>
      <w:tblPr/>
      <w:tcPr>
        <w:tcBorders>
          <w:top w:val="single" w:sz="12" w:space="0" w:color="000000"/>
          <w:left w:val="single" w:sz="12" w:space="0" w:color="000000"/>
          <w:bottom w:val="single" w:sz="12" w:space="0" w:color="000000"/>
          <w:right w:val="single" w:sz="12" w:space="0" w:color="000000"/>
          <w:insideH w:val="nil"/>
          <w:insideV w:val="single" w:sz="6" w:space="0" w:color="000000"/>
          <w:tl2br w:val="nil"/>
          <w:tr2bl w:val="nil"/>
        </w:tcBorders>
        <w:shd w:val="clear" w:color="auto" w:fill="auto"/>
      </w:tcPr>
    </w:tblStylePr>
  </w:style>
  <w:style w:type="table" w:customStyle="1" w:styleId="TABELA1zszablonu">
    <w:name w:val="TABELA 1 z szablonu"/>
    <w:basedOn w:val="Tabela-Siatka"/>
    <w:uiPriority w:val="99"/>
    <w:rsid w:val="001329AC"/>
    <w:tblPr>
      <w:jc w:val="center"/>
      <w:tblBorders>
        <w:top w:val="single" w:sz="12" w:space="0" w:color="auto"/>
        <w:left w:val="single" w:sz="12" w:space="0" w:color="auto"/>
        <w:bottom w:val="single" w:sz="12" w:space="0" w:color="auto"/>
        <w:right w:val="single" w:sz="12" w:space="0" w:color="auto"/>
        <w:insideH w:val="single" w:sz="8" w:space="0" w:color="auto"/>
        <w:insideV w:val="single" w:sz="8" w:space="0" w:color="auto"/>
      </w:tblBorders>
    </w:tblPr>
    <w:trPr>
      <w:jc w:val="center"/>
    </w:trPr>
  </w:style>
  <w:style w:type="table" w:customStyle="1" w:styleId="TABELA3zszablonu">
    <w:name w:val="TABELA 3 z szablonu"/>
    <w:basedOn w:val="TABELA2zszablonu"/>
    <w:uiPriority w:val="99"/>
    <w:rsid w:val="001329AC"/>
    <w:tblPr/>
    <w:tcPr>
      <w:shd w:val="clear" w:color="auto" w:fill="auto"/>
    </w:tcPr>
    <w:tblStylePr w:type="firstRow">
      <w:rPr>
        <w:caps/>
        <w:color w:val="auto"/>
      </w:rPr>
      <w:tblPr/>
      <w:tcPr>
        <w:tcBorders>
          <w:top w:val="single" w:sz="12" w:space="0" w:color="000000"/>
          <w:left w:val="single" w:sz="12" w:space="0" w:color="000000"/>
          <w:bottom w:val="single" w:sz="12" w:space="0" w:color="000000"/>
          <w:right w:val="single" w:sz="12" w:space="0" w:color="000000"/>
          <w:insideH w:val="nil"/>
          <w:insideV w:val="single" w:sz="6" w:space="0" w:color="000000"/>
          <w:tl2br w:val="nil"/>
          <w:tr2bl w:val="nil"/>
        </w:tcBorders>
        <w:shd w:val="clear" w:color="auto" w:fill="auto"/>
      </w:tcPr>
    </w:tblStylePr>
    <w:tblStylePr w:type="firstCol">
      <w:tblPr/>
      <w:tcPr>
        <w:tcBorders>
          <w:top w:val="single" w:sz="12" w:space="0" w:color="auto"/>
          <w:left w:val="single" w:sz="12" w:space="0" w:color="auto"/>
          <w:bottom w:val="single" w:sz="12" w:space="0" w:color="auto"/>
          <w:right w:val="single" w:sz="12" w:space="0" w:color="auto"/>
          <w:insideH w:val="nil"/>
          <w:insideV w:val="nil"/>
          <w:tl2br w:val="nil"/>
          <w:tr2bl w:val="nil"/>
        </w:tcBorders>
        <w:shd w:val="clear" w:color="auto" w:fill="auto"/>
      </w:tcPr>
    </w:tblStylePr>
    <w:tblStylePr w:type="nwCell">
      <w:tblPr/>
      <w:tcPr>
        <w:tcBorders>
          <w:top w:val="single" w:sz="12" w:space="0" w:color="auto"/>
          <w:left w:val="single" w:sz="12" w:space="0" w:color="auto"/>
          <w:bottom w:val="single" w:sz="12" w:space="0" w:color="auto"/>
          <w:right w:val="single" w:sz="12" w:space="0" w:color="auto"/>
          <w:insideH w:val="nil"/>
          <w:insideV w:val="nil"/>
          <w:tl2br w:val="nil"/>
          <w:tr2bl w:val="nil"/>
        </w:tcBorders>
        <w:shd w:val="clear" w:color="auto" w:fill="auto"/>
      </w:tcPr>
    </w:tblStylePr>
  </w:style>
  <w:style w:type="character" w:styleId="Tekstzastpczy">
    <w:name w:val="Placeholder Text"/>
    <w:basedOn w:val="Domylnaczcionkaakapitu"/>
    <w:uiPriority w:val="99"/>
    <w:semiHidden/>
    <w:rsid w:val="00341A6A"/>
    <w:rPr>
      <w:color w:val="808080"/>
    </w:rPr>
  </w:style>
  <w:style w:type="character" w:customStyle="1" w:styleId="Teksttreci">
    <w:name w:val="Tekst treści_"/>
    <w:basedOn w:val="Domylnaczcionkaakapitu"/>
    <w:link w:val="Teksttreci0"/>
    <w:locked/>
    <w:rsid w:val="00651CF2"/>
    <w:rPr>
      <w:rFonts w:ascii="Times New Roman" w:hAnsi="Times New Roman"/>
    </w:rPr>
  </w:style>
  <w:style w:type="paragraph" w:customStyle="1" w:styleId="Teksttreci0">
    <w:name w:val="Tekst treści"/>
    <w:basedOn w:val="Normalny"/>
    <w:link w:val="Teksttreci"/>
    <w:rsid w:val="00651CF2"/>
    <w:pPr>
      <w:autoSpaceDE/>
      <w:autoSpaceDN/>
      <w:adjustRightInd/>
      <w:spacing w:after="220"/>
    </w:pPr>
    <w:rPr>
      <w:rFonts w:eastAsia="Times New Roman" w:cs="Times New Roman"/>
      <w:szCs w:val="24"/>
    </w:rPr>
  </w:style>
  <w:style w:type="character" w:styleId="Hipercze">
    <w:name w:val="Hyperlink"/>
    <w:basedOn w:val="Domylnaczcionkaakapitu"/>
    <w:uiPriority w:val="99"/>
    <w:unhideWhenUsed/>
    <w:rsid w:val="00652626"/>
    <w:rPr>
      <w:color w:val="0000FF" w:themeColor="hyperlink"/>
      <w:u w:val="single"/>
    </w:rPr>
  </w:style>
  <w:style w:type="paragraph" w:styleId="Akapitzlist">
    <w:name w:val="List Paragraph"/>
    <w:basedOn w:val="Normalny"/>
    <w:uiPriority w:val="34"/>
    <w:qFormat/>
    <w:rsid w:val="00652626"/>
    <w:pPr>
      <w:widowControl/>
      <w:autoSpaceDE/>
      <w:autoSpaceDN/>
      <w:adjustRightInd/>
      <w:spacing w:after="160" w:line="259" w:lineRule="auto"/>
      <w:ind w:left="720"/>
      <w:contextualSpacing/>
    </w:pPr>
    <w:rPr>
      <w:rFonts w:ascii="Calibri" w:eastAsia="Calibri" w:hAnsi="Calibri" w:cs="Times New Roman"/>
      <w:sz w:val="22"/>
      <w:szCs w:val="22"/>
      <w:lang w:eastAsia="en-US"/>
    </w:rPr>
  </w:style>
  <w:style w:type="paragraph" w:styleId="Poprawka">
    <w:name w:val="Revision"/>
    <w:hidden/>
    <w:uiPriority w:val="99"/>
    <w:semiHidden/>
    <w:rsid w:val="00D131AA"/>
    <w:pPr>
      <w:spacing w:line="240" w:lineRule="auto"/>
    </w:pPr>
    <w:rPr>
      <w:rFonts w:ascii="Times New Roman" w:eastAsiaTheme="minorEastAsia" w:hAnsi="Times New Roman" w:cs="Arial"/>
      <w:szCs w:val="20"/>
    </w:rPr>
  </w:style>
  <w:style w:type="paragraph" w:customStyle="1" w:styleId="pf0">
    <w:name w:val="pf0"/>
    <w:basedOn w:val="Normalny"/>
    <w:rsid w:val="000A3A9D"/>
    <w:pPr>
      <w:widowControl/>
      <w:autoSpaceDE/>
      <w:autoSpaceDN/>
      <w:adjustRightInd/>
      <w:spacing w:before="100" w:beforeAutospacing="1" w:after="100" w:afterAutospacing="1" w:line="240" w:lineRule="auto"/>
    </w:pPr>
    <w:rPr>
      <w:rFonts w:eastAsia="Times New Roman" w:cs="Times New Roman"/>
      <w:szCs w:val="24"/>
    </w:rPr>
  </w:style>
  <w:style w:type="character" w:customStyle="1" w:styleId="cf01">
    <w:name w:val="cf01"/>
    <w:basedOn w:val="Domylnaczcionkaakapitu"/>
    <w:rsid w:val="000A3A9D"/>
    <w:rPr>
      <w:rFonts w:ascii="Segoe UI" w:hAnsi="Segoe UI" w:cs="Segoe UI" w:hint="default"/>
      <w:sz w:val="18"/>
      <w:szCs w:val="18"/>
    </w:rPr>
  </w:style>
  <w:style w:type="character" w:styleId="Nierozpoznanawzmianka">
    <w:name w:val="Unresolved Mention"/>
    <w:basedOn w:val="Domylnaczcionkaakapitu"/>
    <w:uiPriority w:val="99"/>
    <w:semiHidden/>
    <w:unhideWhenUsed/>
    <w:rsid w:val="0019287B"/>
    <w:rPr>
      <w:color w:val="605E5C"/>
      <w:shd w:val="clear" w:color="auto" w:fill="E1DFDD"/>
    </w:rPr>
  </w:style>
  <w:style w:type="character" w:customStyle="1" w:styleId="Nagwek3Znak">
    <w:name w:val="Nagłówek 3 Znak"/>
    <w:basedOn w:val="Domylnaczcionkaakapitu"/>
    <w:link w:val="Nagwek3"/>
    <w:uiPriority w:val="99"/>
    <w:rsid w:val="00B43A16"/>
    <w:rPr>
      <w:rFonts w:asciiTheme="majorHAnsi" w:eastAsiaTheme="majorEastAsia" w:hAnsiTheme="majorHAnsi" w:cstheme="majorBidi"/>
      <w:color w:val="243F60" w:themeColor="accent1" w:themeShade="7F"/>
    </w:rPr>
  </w:style>
  <w:style w:type="paragraph" w:customStyle="1" w:styleId="Default">
    <w:name w:val="Default"/>
    <w:rsid w:val="00137635"/>
    <w:pPr>
      <w:autoSpaceDE w:val="0"/>
      <w:autoSpaceDN w:val="0"/>
      <w:adjustRightInd w:val="0"/>
      <w:spacing w:line="240" w:lineRule="auto"/>
    </w:pPr>
    <w:rPr>
      <w:rFonts w:ascii="Times New Roman" w:eastAsia="Calibri" w:hAnsi="Times New Roman"/>
      <w:color w:val="000000"/>
      <w:lang w:eastAsia="en-US"/>
      <w14:ligatures w14:val="standardContextual"/>
    </w:rPr>
  </w:style>
  <w:style w:type="character" w:customStyle="1" w:styleId="Nagwek2Znak">
    <w:name w:val="Nagłówek 2 Znak"/>
    <w:basedOn w:val="Domylnaczcionkaakapitu"/>
    <w:link w:val="Nagwek2"/>
    <w:uiPriority w:val="99"/>
    <w:semiHidden/>
    <w:rsid w:val="00A66E5A"/>
    <w:rPr>
      <w:rFonts w:asciiTheme="majorHAnsi" w:eastAsiaTheme="majorEastAsia" w:hAnsiTheme="majorHAnsi" w:cstheme="majorBidi"/>
      <w:color w:val="365F91" w:themeColor="accent1" w:themeShade="BF"/>
      <w:sz w:val="26"/>
      <w:szCs w:val="26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ivs>
    <w:div w:id="4213387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0852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68873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96342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02715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54347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70069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45252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66672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89442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1.xml"/><Relationship Id="rId18" Type="http://schemas.openxmlformats.org/officeDocument/2006/relationships/footer" Target="footer3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hyperlink" Target="mailto:iod.psse.czarnkow@sanepid.gov.pl" TargetMode="External"/><Relationship Id="rId17" Type="http://schemas.openxmlformats.org/officeDocument/2006/relationships/header" Target="header3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eader" Target="header2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kbialoglowska\Desktop\Szablon%20aktu%20prawnego%204_0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docParts>
    <w:docPart>
      <w:docPartPr>
        <w:name w:val="53524D92BADF43778BDA6D2C100BEB6B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2D2A042C-55BC-4394-863D-DC7C90F019AE}"/>
      </w:docPartPr>
      <w:docPartBody>
        <w:p w:rsidR="006F7B33" w:rsidRDefault="00641739" w:rsidP="00641739">
          <w:pPr>
            <w:pStyle w:val="53524D92BADF43778BDA6D2C100BEB6B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01DF36B5DC64493CB2523D1C3BA158DD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6A24A65F-C46C-4079-AED8-D31E079D68D8}"/>
      </w:docPartPr>
      <w:docPartBody>
        <w:p w:rsidR="006F7B33" w:rsidRDefault="00641739" w:rsidP="00641739">
          <w:pPr>
            <w:pStyle w:val="01DF36B5DC64493CB2523D1C3BA158DD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140710A291774DD68E8E7D3DE604B424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27C597C3-97A2-4CAA-974D-6714D40EE7C6}"/>
      </w:docPartPr>
      <w:docPartBody>
        <w:p w:rsidR="006F7B33" w:rsidRDefault="00641739" w:rsidP="00641739">
          <w:pPr>
            <w:pStyle w:val="140710A291774DD68E8E7D3DE604B424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8E1F544387C042E8B49126B0E752713B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835C2FF1-C697-4BB8-B984-4C880B6C6E41}"/>
      </w:docPartPr>
      <w:docPartBody>
        <w:p w:rsidR="006F7B33" w:rsidRDefault="00641739" w:rsidP="00641739">
          <w:pPr>
            <w:pStyle w:val="8E1F544387C042E8B49126B0E752713B"/>
          </w:pPr>
          <w:r w:rsidRPr="0040136E">
            <w:rPr>
              <w:rStyle w:val="Tekstzastpczy"/>
              <w:sz w:val="20"/>
              <w:szCs w:val="20"/>
            </w:rPr>
            <w:t>adres e-mail lub adres korespondencyjny do wyboru przez osobę zgłaszającą, ewentualnie numer telefonu</w:t>
          </w:r>
        </w:p>
      </w:docPartBody>
    </w:docPart>
    <w:docPart>
      <w:docPartPr>
        <w:name w:val="ABE4C72A010D4DA287BC1B02FAF2B163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67005499-6725-4E02-A87E-06AE4D19F159}"/>
      </w:docPartPr>
      <w:docPartBody>
        <w:p w:rsidR="006F7B33" w:rsidRDefault="00641739" w:rsidP="00641739">
          <w:pPr>
            <w:pStyle w:val="ABE4C72A010D4DA287BC1B02FAF2B163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C96103A6D64E4AE48D75DC5B2A2D4BB5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F530C6EA-F7EF-4E35-A6B0-8F9B4FC49AE4}"/>
      </w:docPartPr>
      <w:docPartBody>
        <w:p w:rsidR="006F7B33" w:rsidRDefault="00641739" w:rsidP="00641739">
          <w:pPr>
            <w:pStyle w:val="C96103A6D64E4AE48D75DC5B2A2D4BB5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84154C4A7B824C8091ADAB7B3F38E3EB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C68EC206-0B77-4B7B-B7AF-C19C6FC40474}"/>
      </w:docPartPr>
      <w:docPartBody>
        <w:p w:rsidR="006F7B33" w:rsidRDefault="00641739" w:rsidP="00641739">
          <w:pPr>
            <w:pStyle w:val="84154C4A7B824C8091ADAB7B3F38E3EB"/>
          </w:pPr>
          <w:r w:rsidRPr="00B91D7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EA7D562526C746F9AECF6319972B2C07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F42ED6C5-9F16-47E0-97B6-A84C4138E763}"/>
      </w:docPartPr>
      <w:docPartBody>
        <w:p w:rsidR="006F7B33" w:rsidRDefault="00641739" w:rsidP="00641739">
          <w:pPr>
            <w:pStyle w:val="EA7D562526C746F9AECF6319972B2C07"/>
          </w:pPr>
          <w:r w:rsidRPr="00B91D7E">
            <w:rPr>
              <w:rStyle w:val="Tekstzastpczy"/>
              <w:sz w:val="20"/>
              <w:szCs w:val="20"/>
            </w:rPr>
            <w:t>Wpisz tutaj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NSimSun">
    <w:panose1 w:val="02010609030101010101"/>
    <w:charset w:val="86"/>
    <w:family w:val="modern"/>
    <w:pitch w:val="fixed"/>
    <w:sig w:usb0="00000203" w:usb1="288F0000" w:usb2="00000016" w:usb3="00000000" w:csb0="00040001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641739"/>
    <w:rsid w:val="001375C7"/>
    <w:rsid w:val="00142CB5"/>
    <w:rsid w:val="001C4159"/>
    <w:rsid w:val="0025093A"/>
    <w:rsid w:val="00274F24"/>
    <w:rsid w:val="004119E8"/>
    <w:rsid w:val="00536793"/>
    <w:rsid w:val="00641739"/>
    <w:rsid w:val="006B2120"/>
    <w:rsid w:val="006F7B33"/>
    <w:rsid w:val="00787A52"/>
    <w:rsid w:val="00B47CF7"/>
    <w:rsid w:val="00C95919"/>
    <w:rsid w:val="00D06D16"/>
    <w:rsid w:val="00D407AE"/>
    <w:rsid w:val="00D7321E"/>
    <w:rsid w:val="00D9785A"/>
    <w:rsid w:val="00DA4FFC"/>
    <w:rsid w:val="00DD025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pl-PL" w:eastAsia="pl-P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qFormat/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character" w:styleId="Tekstzastpczy">
    <w:name w:val="Placeholder Text"/>
    <w:basedOn w:val="Domylnaczcionkaakapitu"/>
    <w:uiPriority w:val="99"/>
    <w:semiHidden/>
    <w:rsid w:val="00641739"/>
    <w:rPr>
      <w:color w:val="666666"/>
    </w:rPr>
  </w:style>
  <w:style w:type="paragraph" w:customStyle="1" w:styleId="53524D92BADF43778BDA6D2C100BEB6B">
    <w:name w:val="53524D92BADF43778BDA6D2C100BEB6B"/>
    <w:rsid w:val="00641739"/>
  </w:style>
  <w:style w:type="paragraph" w:customStyle="1" w:styleId="01DF36B5DC64493CB2523D1C3BA158DD">
    <w:name w:val="01DF36B5DC64493CB2523D1C3BA158DD"/>
    <w:rsid w:val="00641739"/>
  </w:style>
  <w:style w:type="paragraph" w:customStyle="1" w:styleId="140710A291774DD68E8E7D3DE604B424">
    <w:name w:val="140710A291774DD68E8E7D3DE604B424"/>
    <w:rsid w:val="00641739"/>
  </w:style>
  <w:style w:type="paragraph" w:customStyle="1" w:styleId="8E1F544387C042E8B49126B0E752713B">
    <w:name w:val="8E1F544387C042E8B49126B0E752713B"/>
    <w:rsid w:val="00641739"/>
  </w:style>
  <w:style w:type="paragraph" w:customStyle="1" w:styleId="ABE4C72A010D4DA287BC1B02FAF2B163">
    <w:name w:val="ABE4C72A010D4DA287BC1B02FAF2B163"/>
    <w:rsid w:val="00641739"/>
  </w:style>
  <w:style w:type="paragraph" w:customStyle="1" w:styleId="C96103A6D64E4AE48D75DC5B2A2D4BB5">
    <w:name w:val="C96103A6D64E4AE48D75DC5B2A2D4BB5"/>
    <w:rsid w:val="00641739"/>
  </w:style>
  <w:style w:type="paragraph" w:customStyle="1" w:styleId="84154C4A7B824C8091ADAB7B3F38E3EB">
    <w:name w:val="84154C4A7B824C8091ADAB7B3F38E3EB"/>
    <w:rsid w:val="00641739"/>
  </w:style>
  <w:style w:type="paragraph" w:customStyle="1" w:styleId="EA7D562526C746F9AECF6319972B2C07">
    <w:name w:val="EA7D562526C746F9AECF6319972B2C07"/>
    <w:rsid w:val="00641739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optimizeForBrowser/>
  <w:allowPNG/>
</w:webSettings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kiet 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&lt;data wydania aktu&gt;</PublishDate>
  <Abstract/>
  <CompanyAddress/>
  <CompanyPhone/>
  <CompanyFax/>
  <CompanyEmail/>
</CoverPage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0A2D16094BD3142B77D598535CA8A65" ma:contentTypeVersion="6" ma:contentTypeDescription="Create a new document." ma:contentTypeScope="" ma:versionID="b538ae666adea9754f0d91a65c69a0b5">
  <xsd:schema xmlns:xsd="http://www.w3.org/2001/XMLSchema" xmlns:xs="http://www.w3.org/2001/XMLSchema" xmlns:p="http://schemas.microsoft.com/office/2006/metadata/properties" xmlns:ns3="cfdeeae2-c66f-41b5-a45d-89f082859a55" targetNamespace="http://schemas.microsoft.com/office/2006/metadata/properties" ma:root="true" ma:fieldsID="6e66e36e123b334b2eca4d2859f1b64e" ns3:_="">
    <xsd:import namespace="cfdeeae2-c66f-41b5-a45d-89f082859a5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deeae2-c66f-41b5-a45d-89f082859a5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fdeeae2-c66f-41b5-a45d-89f082859a55" xsi:nil="true"/>
  </documentManagement>
</p:properti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71CEA10C-4BF5-4DE3-8CD5-41B258B5248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829EE87-E02A-4822-AE28-AB8C1769B972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C9FD45E6-4856-4D1E-B6B0-0CA0441CB0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fdeeae2-c66f-41b5-a45d-89f082859a5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DA2002D8-469D-4BC0-B706-9C67D22E005F}">
  <ds:schemaRefs>
    <ds:schemaRef ds:uri="http://schemas.microsoft.com/office/2006/metadata/properties"/>
    <ds:schemaRef ds:uri="http://schemas.microsoft.com/office/infopath/2007/PartnerControls"/>
    <ds:schemaRef ds:uri="cfdeeae2-c66f-41b5-a45d-89f082859a55"/>
  </ds:schemaRefs>
</ds:datastoreItem>
</file>

<file path=docMetadata/LabelInfo.xml><?xml version="1.0" encoding="utf-8"?>
<clbl:labelList xmlns:clbl="http://schemas.microsoft.com/office/2020/mipLabelMetadata">
  <clbl:label id="{cbe0b6a4-29c2-4378-8990-650e2e728074}" enabled="0" method="" siteId="{cbe0b6a4-29c2-4378-8990-650e2e728074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Szablon aktu prawnego 4_0.dotm</Template>
  <TotalTime>3</TotalTime>
  <Pages>4</Pages>
  <Words>1104</Words>
  <Characters>6626</Characters>
  <Application>Microsoft Office Word</Application>
  <DocSecurity>0</DocSecurity>
  <Lines>55</Lines>
  <Paragraphs>15</Paragraphs>
  <ScaleCrop>false</ScaleCrop>
  <HeadingPairs>
    <vt:vector size="4" baseType="variant">
      <vt:variant>
        <vt:lpstr>Tytuł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Akt prawny</vt:lpstr>
      <vt:lpstr>p r o j e k t</vt:lpstr>
    </vt:vector>
  </TitlesOfParts>
  <Manager/>
  <Company>&lt;nazwa organu&gt;</Company>
  <LinksUpToDate>false</LinksUpToDate>
  <CharactersWithSpaces>7715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Akt prawny</dc:title>
  <dc:subject/>
  <dc:creator>Karolina Bialoglowska</dc:creator>
  <cp:lastModifiedBy>PSSE Czarnków - Lena Grott</cp:lastModifiedBy>
  <cp:revision>2</cp:revision>
  <cp:lastPrinted>2024-09-25T06:32:00Z</cp:lastPrinted>
  <dcterms:created xsi:type="dcterms:W3CDTF">2024-09-25T07:14:00Z</dcterms:created>
  <dcterms:modified xsi:type="dcterms:W3CDTF">2024-09-25T07:14:00Z</dcterms:modified>
  <cp:category>000</cp:category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ata wydania obwieszczenia">
    <vt:lpwstr>&lt;data wydania obwieszczenia&gt;</vt:lpwstr>
  </property>
  <property fmtid="{D5CDD505-2E9C-101B-9397-08002B2CF9AE}" pid="3" name="Data ogłoszenia">
    <vt:lpwstr>&lt;data ogłoszenia&gt;</vt:lpwstr>
  </property>
  <property fmtid="{D5CDD505-2E9C-101B-9397-08002B2CF9AE}" pid="4" name="ContentTypeId">
    <vt:lpwstr>0x01010030A2D16094BD3142B77D598535CA8A65</vt:lpwstr>
  </property>
</Properties>
</file>