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emf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0E153CA" w14:textId="77777777" w:rsidR="00BA1F4F" w:rsidRDefault="00BA1F4F" w:rsidP="00BD60D9">
      <w:pPr>
        <w:jc w:val="both"/>
        <w:rPr>
          <w:b/>
          <w:i/>
        </w:rPr>
      </w:pPr>
    </w:p>
    <w:p w14:paraId="2F582BB3" w14:textId="77777777" w:rsidR="00BA1F4F" w:rsidRDefault="00BA1F4F" w:rsidP="00BD60D9">
      <w:pPr>
        <w:jc w:val="both"/>
        <w:rPr>
          <w:b/>
          <w:i/>
        </w:rPr>
      </w:pPr>
      <w:r>
        <w:rPr>
          <w:b/>
          <w:i/>
        </w:rPr>
        <w:t>Pieczęć wykonawcy</w:t>
      </w:r>
    </w:p>
    <w:p w14:paraId="0F7B1893" w14:textId="77777777" w:rsidR="00335F9E" w:rsidRDefault="00335F9E" w:rsidP="00BD60D9">
      <w:pPr>
        <w:jc w:val="both"/>
        <w:rPr>
          <w:b/>
          <w:i/>
        </w:rPr>
      </w:pPr>
    </w:p>
    <w:p w14:paraId="0FB488AE" w14:textId="77777777" w:rsidR="00335F9E" w:rsidRDefault="00335F9E" w:rsidP="00BD60D9">
      <w:pPr>
        <w:jc w:val="center"/>
        <w:rPr>
          <w:b/>
          <w:i/>
        </w:rPr>
      </w:pPr>
    </w:p>
    <w:p w14:paraId="0AD1A8CE" w14:textId="48DA9528" w:rsidR="00335F9E" w:rsidRPr="00906DC6" w:rsidRDefault="00BA1F4F" w:rsidP="00906DC6">
      <w:pPr>
        <w:spacing w:after="0" w:line="240" w:lineRule="auto"/>
        <w:jc w:val="center"/>
        <w:rPr>
          <w:sz w:val="24"/>
          <w:szCs w:val="24"/>
        </w:rPr>
      </w:pPr>
      <w:r w:rsidRPr="00906DC6">
        <w:rPr>
          <w:b/>
          <w:sz w:val="24"/>
          <w:szCs w:val="24"/>
        </w:rPr>
        <w:t>ZAŁĄCZNIK NR</w:t>
      </w:r>
      <w:r w:rsidR="00BD60D9" w:rsidRPr="00906DC6">
        <w:rPr>
          <w:b/>
          <w:sz w:val="24"/>
          <w:szCs w:val="24"/>
        </w:rPr>
        <w:t xml:space="preserve"> 5</w:t>
      </w:r>
      <w:r w:rsidR="00335F9E" w:rsidRPr="00906DC6">
        <w:rPr>
          <w:b/>
          <w:sz w:val="24"/>
          <w:szCs w:val="24"/>
        </w:rPr>
        <w:t xml:space="preserve"> </w:t>
      </w:r>
      <w:r w:rsidR="00335F9E" w:rsidRPr="00906DC6">
        <w:rPr>
          <w:color w:val="000000"/>
          <w:sz w:val="24"/>
          <w:szCs w:val="24"/>
        </w:rPr>
        <w:t>do zapytania ofertowego</w:t>
      </w:r>
    </w:p>
    <w:p w14:paraId="28459CC9" w14:textId="492B4F41" w:rsidR="00335F9E" w:rsidRPr="00906DC6" w:rsidRDefault="00335F9E" w:rsidP="00906DC6">
      <w:pPr>
        <w:spacing w:after="0" w:line="240" w:lineRule="auto"/>
        <w:jc w:val="center"/>
        <w:rPr>
          <w:b/>
          <w:color w:val="000000"/>
          <w:sz w:val="24"/>
          <w:szCs w:val="24"/>
        </w:rPr>
      </w:pPr>
      <w:r w:rsidRPr="00906DC6">
        <w:rPr>
          <w:color w:val="000000"/>
          <w:sz w:val="24"/>
          <w:szCs w:val="24"/>
        </w:rPr>
        <w:t>na</w:t>
      </w:r>
      <w:r w:rsidRPr="00906DC6">
        <w:rPr>
          <w:b/>
          <w:color w:val="000000"/>
          <w:sz w:val="24"/>
          <w:szCs w:val="24"/>
        </w:rPr>
        <w:t xml:space="preserve"> „świadczenie usług medycznych z zakresu medycyny pracy pracowników zatrudnionych</w:t>
      </w:r>
    </w:p>
    <w:p w14:paraId="1D059C20" w14:textId="6650B034" w:rsidR="00335F9E" w:rsidRPr="00906DC6" w:rsidRDefault="00335F9E" w:rsidP="00906DC6">
      <w:pPr>
        <w:spacing w:after="0" w:line="240" w:lineRule="auto"/>
        <w:jc w:val="center"/>
        <w:rPr>
          <w:b/>
          <w:color w:val="000000"/>
          <w:sz w:val="24"/>
          <w:szCs w:val="24"/>
        </w:rPr>
      </w:pPr>
      <w:r w:rsidRPr="00906DC6">
        <w:rPr>
          <w:b/>
          <w:color w:val="000000"/>
          <w:sz w:val="24"/>
          <w:szCs w:val="24"/>
        </w:rPr>
        <w:t>w placówkach ARiMR na terenie Dolnośląskie</w:t>
      </w:r>
      <w:r w:rsidR="00906DC6">
        <w:rPr>
          <w:b/>
          <w:color w:val="000000"/>
          <w:sz w:val="24"/>
          <w:szCs w:val="24"/>
        </w:rPr>
        <w:t>go Oddziału Regionalnego ARiMR”</w:t>
      </w:r>
    </w:p>
    <w:p w14:paraId="058ED7BA" w14:textId="77777777" w:rsidR="00BA1F4F" w:rsidRPr="00006CE0" w:rsidRDefault="00BA1F4F" w:rsidP="00BD60D9">
      <w:pPr>
        <w:jc w:val="center"/>
        <w:rPr>
          <w:b/>
        </w:rPr>
      </w:pPr>
    </w:p>
    <w:p w14:paraId="16E2A7F6" w14:textId="77777777" w:rsidR="00BD60D9" w:rsidRDefault="00BD60D9" w:rsidP="00BD60D9">
      <w:pPr>
        <w:pStyle w:val="Default"/>
        <w:jc w:val="both"/>
      </w:pPr>
    </w:p>
    <w:p w14:paraId="409D3ECF" w14:textId="538AE62E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KLAUZULA INFORMACYJNA Z ART. 13 RODO </w:t>
      </w:r>
    </w:p>
    <w:p w14:paraId="6B7F6A22" w14:textId="77777777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1. </w:t>
      </w:r>
      <w:r>
        <w:rPr>
          <w:sz w:val="22"/>
          <w:szCs w:val="22"/>
        </w:rPr>
        <w:t xml:space="preserve">W związku z treścią z art. 13 Rozporządzenia Parlamentu Europejskiego i Rady (UE) 2016/679 z dnia 27 kwietnia 2016 r. w sprawie ochrony osób fizycznych w związku z przetwarzaniem danych osobowych i w sprawie swobodnego przepływu takich danych oraz uchylenia dyrektywy 95/46/WE - ogólne rozporządzenie o ochronie danych (Dz. U. UE. L. 2016.119.1 ze zm.), zwanym dalej „RODO" Zamawiający informuje, że: </w:t>
      </w:r>
    </w:p>
    <w:p w14:paraId="12177983" w14:textId="52A353E0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1) </w:t>
      </w:r>
      <w:r>
        <w:rPr>
          <w:sz w:val="22"/>
          <w:szCs w:val="22"/>
        </w:rPr>
        <w:t>administratorem Pani/Pana danych osobowych (dalej: Administrator) pozyskanych w związku z zawarciem umowy jest Agencja Restrukturyzacji i Modernizacji Rolnictwa z siedzibą w Warszawie,</w:t>
      </w:r>
      <w:r w:rsidR="00A92F84">
        <w:rPr>
          <w:sz w:val="22"/>
          <w:szCs w:val="22"/>
        </w:rPr>
        <w:br/>
      </w:r>
      <w:r>
        <w:rPr>
          <w:sz w:val="22"/>
          <w:szCs w:val="22"/>
        </w:rPr>
        <w:t xml:space="preserve">Al. Jana Pawła II, 00-175 Warszawa. Z Administratorem można kontaktować się poprzez e-mail: info@arimr.gov.pl lub pisemnie na adres korespondencyjny Centrali Agencji Restrukturyzacji i Modernizacji Rolnictwa: ul. Poleczki 33, 02-822 Warszawa; </w:t>
      </w:r>
    </w:p>
    <w:p w14:paraId="299D6471" w14:textId="77777777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2) </w:t>
      </w:r>
      <w:r>
        <w:rPr>
          <w:sz w:val="22"/>
          <w:szCs w:val="22"/>
        </w:rPr>
        <w:t xml:space="preserve">administrator wyznaczył inspektora ochrony danych, z którym można kontaktować się w sprawach dotyczących przetwarzania danych osobowych oraz korzystania z praw związanych z przetwarzaniem danych, poprzez adres e-mail: iodarimr.gov.pl lub pisemnie na adres korespondencyjny Administratora, wskazanych w pkt 1; </w:t>
      </w:r>
    </w:p>
    <w:p w14:paraId="16231254" w14:textId="77777777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3) </w:t>
      </w:r>
      <w:r>
        <w:rPr>
          <w:sz w:val="22"/>
          <w:szCs w:val="22"/>
        </w:rPr>
        <w:t xml:space="preserve">Pani/Pana dane osobowe pozyskane przez Administratora przetwarzane będą na podstawie art. 6 ust.1lit.b RODO w celu zawarcia oraz wykonania niniejszej umowy; </w:t>
      </w:r>
    </w:p>
    <w:p w14:paraId="5A82DABC" w14:textId="77777777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4) </w:t>
      </w:r>
      <w:r>
        <w:rPr>
          <w:sz w:val="22"/>
          <w:szCs w:val="22"/>
        </w:rPr>
        <w:t xml:space="preserve">odbiorcami Pani/Pana danych osobowych mogą być: </w:t>
      </w:r>
    </w:p>
    <w:p w14:paraId="690E3D4E" w14:textId="77777777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1. </w:t>
      </w:r>
      <w:r>
        <w:rPr>
          <w:sz w:val="22"/>
          <w:szCs w:val="22"/>
        </w:rPr>
        <w:t xml:space="preserve">osoby lub podmioty, którym udostępniona zostanie dokumentacja postepowania w oparciu o art. 8 oraz art. 96 ust. 3 ustawy; </w:t>
      </w:r>
    </w:p>
    <w:p w14:paraId="6252BF76" w14:textId="77777777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2. </w:t>
      </w:r>
      <w:r>
        <w:rPr>
          <w:sz w:val="22"/>
          <w:szCs w:val="22"/>
        </w:rPr>
        <w:t xml:space="preserve">organy kontrolne; </w:t>
      </w:r>
    </w:p>
    <w:p w14:paraId="1B8801D0" w14:textId="2AD6DD42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3. </w:t>
      </w:r>
      <w:r>
        <w:rPr>
          <w:sz w:val="22"/>
          <w:szCs w:val="22"/>
        </w:rPr>
        <w:t xml:space="preserve">osoby lub podmioty, którym Administrator udzielił informacji publicznej zgodnie z ustawą z dnia 6 września 2001 r. o dostępie do informacji publicznej (t. j. Dz. U. z </w:t>
      </w:r>
      <w:r w:rsidR="009D0FFD" w:rsidRPr="009D0FFD">
        <w:rPr>
          <w:color w:val="auto"/>
        </w:rPr>
        <w:t>2022r. poz. 902).</w:t>
      </w:r>
    </w:p>
    <w:p w14:paraId="4BBA4A46" w14:textId="77777777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4. </w:t>
      </w:r>
      <w:r>
        <w:rPr>
          <w:sz w:val="22"/>
          <w:szCs w:val="22"/>
        </w:rPr>
        <w:t xml:space="preserve">podmioty uprawnione do przetwarzania danych osobowych na podstawie przepisów powszechnie obowiązującego prawa; </w:t>
      </w:r>
    </w:p>
    <w:p w14:paraId="44C044BC" w14:textId="77777777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5) </w:t>
      </w:r>
      <w:r>
        <w:rPr>
          <w:sz w:val="22"/>
          <w:szCs w:val="22"/>
        </w:rPr>
        <w:t xml:space="preserve">Pani/Pana dane osobowe będą przetwarzane przez okres niezbędny do przeprowadzania niniejszego postępowania. Ponadto, zgodnie z art. 97 ust. 1 ustawy przechowywane będą przez okres 4 lat od dnia zakończenia niniejszego postępowania. Okres przechowywania danych może zostać każdorazowo przedłużony o okres przedawnienia roszczeń, jeżeli przetwarzanie danych będzie niezbędne do dochodzenia roszczeń lub do obrony przed takimi roszczeniami przez Administratora. Ponadto, okres przechowywania danych może zostać przedłużony na okres 5 lat, na potrzeby archiwizacji; </w:t>
      </w:r>
    </w:p>
    <w:p w14:paraId="1F19A9F4" w14:textId="77777777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lastRenderedPageBreak/>
        <w:t xml:space="preserve">6) </w:t>
      </w:r>
      <w:r>
        <w:rPr>
          <w:sz w:val="22"/>
          <w:szCs w:val="22"/>
        </w:rPr>
        <w:t xml:space="preserve">przysługuje Pani/Panu prawo do dostępu do Pani/Pana danych osobowych, ich sprostowania, prawo żądania ograniczenia przetwarzania Pani/Pana danych osobowych; </w:t>
      </w:r>
    </w:p>
    <w:p w14:paraId="6A719F00" w14:textId="77777777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7) </w:t>
      </w:r>
      <w:r>
        <w:rPr>
          <w:sz w:val="22"/>
          <w:szCs w:val="22"/>
        </w:rPr>
        <w:t xml:space="preserve">w przypadku uznania, że przetwarzanie danych osobowych narusza przepisy RODO, przysługuje Pani/Panu prawo wniesienia skargi do Prezesa Urzędu Ochrony Danych Osobowych; </w:t>
      </w:r>
    </w:p>
    <w:p w14:paraId="432730F9" w14:textId="0EABA8A6" w:rsidR="00BD60D9" w:rsidRDefault="00BD60D9" w:rsidP="00BD60D9">
      <w:pPr>
        <w:pStyle w:val="Default"/>
        <w:jc w:val="both"/>
        <w:rPr>
          <w:sz w:val="22"/>
          <w:szCs w:val="22"/>
        </w:rPr>
      </w:pPr>
      <w:r>
        <w:rPr>
          <w:b/>
          <w:bCs/>
          <w:sz w:val="22"/>
          <w:szCs w:val="22"/>
        </w:rPr>
        <w:t xml:space="preserve">8) </w:t>
      </w:r>
      <w:r>
        <w:rPr>
          <w:sz w:val="22"/>
          <w:szCs w:val="22"/>
        </w:rPr>
        <w:t xml:space="preserve">obowiązek podania przez Panią/Pana danych osobowych bezpośrednio Pani/Pana dotyczących jest wymogiem ustawowym określonym w przepisach ustawy, związanym z udziałem w postępowaniu o udzielenie zamówienia publicznego, a konsekwencje niepodania określonych danych wynikają z ustawy. </w:t>
      </w:r>
    </w:p>
    <w:p w14:paraId="43050016" w14:textId="41E13EF4" w:rsidR="00A56D16" w:rsidRPr="00BA1F4F" w:rsidRDefault="00BD60D9" w:rsidP="00BD60D9">
      <w:pPr>
        <w:jc w:val="both"/>
      </w:pPr>
      <w:r>
        <w:rPr>
          <w:b/>
          <w:bCs/>
        </w:rPr>
        <w:t xml:space="preserve">2. </w:t>
      </w:r>
      <w:r>
        <w:t>Wykonawca, wypełniając obowiązki informacyjne wynikające z art. 13 lub art. 14 RODO względem osób fizycznych, od których dane osobowe bezpośrednio lub pośrednio pozyskał w celu ubiegania się o udzielenie zamówienia publicznego w tym postępowaniu składa stosowne oświadczenie zawarte w Formularzu ofertowym (</w:t>
      </w:r>
      <w:r>
        <w:rPr>
          <w:b/>
          <w:bCs/>
          <w:i/>
          <w:iCs/>
        </w:rPr>
        <w:t xml:space="preserve">Załącznik nr 1 </w:t>
      </w:r>
      <w:r>
        <w:rPr>
          <w:i/>
          <w:iCs/>
        </w:rPr>
        <w:t xml:space="preserve">do </w:t>
      </w:r>
      <w:r w:rsidR="00A92F84">
        <w:rPr>
          <w:i/>
          <w:iCs/>
        </w:rPr>
        <w:t>zapytania ofertowego)</w:t>
      </w:r>
    </w:p>
    <w:sectPr w:rsidR="00A56D16" w:rsidRPr="00BA1F4F" w:rsidSect="003E7AE4">
      <w:headerReference w:type="default" r:id="rId13"/>
      <w:footerReference w:type="default" r:id="rId14"/>
      <w:pgSz w:w="11906" w:h="16838"/>
      <w:pgMar w:top="1417" w:right="1417" w:bottom="1417" w:left="1417" w:header="708" w:footer="47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7C5B653E" w14:textId="77777777" w:rsidR="00561D5E" w:rsidRDefault="00561D5E" w:rsidP="00087F00">
      <w:pPr>
        <w:spacing w:after="0" w:line="240" w:lineRule="auto"/>
      </w:pPr>
      <w:r>
        <w:separator/>
      </w:r>
    </w:p>
  </w:endnote>
  <w:endnote w:type="continuationSeparator" w:id="0">
    <w:p w14:paraId="3A6B567D" w14:textId="77777777" w:rsidR="00561D5E" w:rsidRDefault="00561D5E" w:rsidP="00087F00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EE"/>
    <w:family w:val="swiss"/>
    <w:pitch w:val="variable"/>
    <w:sig w:usb0="E0002EFF" w:usb1="C000247B" w:usb2="00000009" w:usb3="00000000" w:csb0="000001FF" w:csb1="00000000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BakerSignet BT">
    <w:altName w:val="Segoe Script"/>
    <w:charset w:val="00"/>
    <w:family w:val="swiss"/>
    <w:pitch w:val="variable"/>
    <w:sig w:usb0="00000001" w:usb1="00000000" w:usb2="00000000" w:usb3="00000000" w:csb0="0000001B" w:csb1="00000000"/>
  </w:font>
  <w:font w:name="Calibri Light">
    <w:panose1 w:val="020F0302020204030204"/>
    <w:charset w:val="EE"/>
    <w:family w:val="swiss"/>
    <w:pitch w:val="variable"/>
    <w:sig w:usb0="E0002A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67D4346" w14:textId="77777777" w:rsidR="00323486" w:rsidRDefault="00323486" w:rsidP="000D6D85">
    <w:pPr>
      <w:pStyle w:val="Stopka"/>
      <w:tabs>
        <w:tab w:val="clear" w:pos="4536"/>
        <w:tab w:val="clear" w:pos="9072"/>
        <w:tab w:val="left" w:pos="1875"/>
      </w:tabs>
      <w:rPr>
        <w:rFonts w:ascii="BakerSignet BT" w:hAnsi="BakerSignet BT"/>
        <w:noProof/>
        <w:sz w:val="28"/>
        <w:szCs w:val="28"/>
        <w:lang w:eastAsia="pl-PL"/>
      </w:rPr>
    </w:pPr>
  </w:p>
  <w:p w14:paraId="567D4347" w14:textId="77777777" w:rsidR="00F3442F" w:rsidRDefault="00323486" w:rsidP="000D6D85">
    <w:pPr>
      <w:pStyle w:val="Stopka"/>
      <w:tabs>
        <w:tab w:val="clear" w:pos="4536"/>
        <w:tab w:val="clear" w:pos="9072"/>
        <w:tab w:val="left" w:pos="1875"/>
      </w:tabs>
      <w:rPr>
        <w:rFonts w:ascii="BakerSignet BT" w:hAnsi="BakerSignet BT"/>
        <w:noProof/>
        <w:sz w:val="28"/>
        <w:szCs w:val="28"/>
        <w:lang w:eastAsia="pl-PL"/>
      </w:rPr>
    </w:pPr>
    <w:r>
      <w:rPr>
        <w:rFonts w:ascii="BakerSignet BT" w:hAnsi="BakerSignet BT"/>
        <w:noProof/>
        <w:sz w:val="28"/>
        <w:szCs w:val="28"/>
        <w:lang w:eastAsia="pl-PL"/>
      </w:rPr>
      <mc:AlternateContent>
        <mc:Choice Requires="wps">
          <w:drawing>
            <wp:anchor distT="0" distB="0" distL="114300" distR="114300" simplePos="0" relativeHeight="251668480" behindDoc="0" locked="0" layoutInCell="1" allowOverlap="1" wp14:anchorId="567D4351" wp14:editId="567D4352">
              <wp:simplePos x="0" y="0"/>
              <wp:positionH relativeFrom="margin">
                <wp:posOffset>308610</wp:posOffset>
              </wp:positionH>
              <wp:positionV relativeFrom="paragraph">
                <wp:posOffset>66040</wp:posOffset>
              </wp:positionV>
              <wp:extent cx="5126355" cy="0"/>
              <wp:effectExtent l="0" t="0" r="17145" b="19050"/>
              <wp:wrapNone/>
              <wp:docPr id="10" name="Łącznik prosty 10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rot="10800000" flipV="1">
                        <a:off x="0" y="0"/>
                        <a:ext cx="5126355" cy="0"/>
                      </a:xfrm>
                      <a:prstGeom prst="line">
                        <a:avLst/>
                      </a:prstGeom>
                      <a:ln w="3175">
                        <a:solidFill>
                          <a:schemeClr val="tx1"/>
                        </a:solidFill>
                      </a:ln>
                    </wps:spPr>
                    <wps:style>
                      <a:lnRef idx="1">
                        <a:schemeClr val="dk1"/>
                      </a:lnRef>
                      <a:fillRef idx="0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</wp:anchor>
          </w:drawing>
        </mc:Choice>
        <mc:Fallback>
          <w:pict>
            <v:line w14:anchorId="338569DF" id="Łącznik prosty 10" o:spid="_x0000_s1026" style="position:absolute;rotation:180;flip:y;z-index:251668480;visibility:visible;mso-wrap-style:square;mso-width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width-relative:margin" from="24.3pt,5.2pt" to="427.95pt,5.2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Ny/N8AEAABkEAAAOAAAAZHJzL2Uyb0RvYy54bWysUz1v2zAQ3Qv0PxDca0kOnAaC5QwJ0qVo&#10;jbbJzlCkRYRf4LGW1K1D/1n7v3qkbDlIOhRBNBDi3bvHe4/H9eVgNNmLAMrZhlaLkhJhuWuV3TX0&#10;9tvNuwtKIDLbMu2saOgogF5u3r5Z974WS9c53YpAkMRC3fuGdjH6uiiAd8IwWDgvLCalC4ZF3IZd&#10;0QbWI7vRxbIsz4vehdYHxwUARq+nJN1kfikFj5+lBBGJbij2FvMa8nqf1mKzZvUuMN8pfmiDvaAL&#10;w5TFQ2eqaxYZ+R7UMyqjeHDgZFxwZwonpeIia0A1VflEzdeOeZG1oDngZ5vg9Wj5p/02ENXi3aE9&#10;lhm8oz8/f//iP6x6IGgsxJFgCn3qPdQIv7LbcNiB34YkepDBkODQ3Kq8KNNHidTK32Egu4I6yZBN&#10;H2fTxRAJx+CqWp6frVaU8GOumBgTsw8QPwhnsBNAeq1s8oPVbP8RInaB0CMkhbUlfUPPqverjAKn&#10;VXujtE65PFLiSgeyZzgMcaiSKCR4hMKdthhMUidx+S+OWkz0X4REs7DrSdcTzvbhyKktIlOJxNPn&#10;onLqKs32qZFT0QGbykQe3f8tnNH5RGfjXGiUdeFfp57kywl/VD1pTbLvXTvmq8524Pxltw5vJQ34&#10;430uP73ozV8AAAD//wMAUEsDBBQABgAIAAAAIQDPDI3b3AAAAAgBAAAPAAAAZHJzL2Rvd25yZXYu&#10;eG1sTI/NTsMwEITvSLyDtUjcqA30Jw1xKghC4lZo8wBuvCQBe23FTht4eow4wHFnRrPfFJvJGnbE&#10;IfSOJFzPBDCkxumeWgn1/ukqAxaiIq2MI5TwiQE25flZoXLtTvSKx11sWSqhkCsJXYw+5zw0HVoV&#10;Zs4jJe/NDVbFdA4t14M6pXJr+I0QS25VT+lDpzxWHTYfu9FKeNnfhur5a9z64B+qR1PXuHoXUl5e&#10;TPd3wCJO8S8MP/gJHcrEdHAj6cCMhHm2TMmkizmw5GeLxRrY4VfgZcH/Dyi/AQAA//8DAFBLAQIt&#10;ABQABgAIAAAAIQC2gziS/gAAAOEBAAATAAAAAAAAAAAAAAAAAAAAAABbQ29udGVudF9UeXBlc10u&#10;eG1sUEsBAi0AFAAGAAgAAAAhADj9If/WAAAAlAEAAAsAAAAAAAAAAAAAAAAALwEAAF9yZWxzLy5y&#10;ZWxzUEsBAi0AFAAGAAgAAAAhAGw3L83wAQAAGQQAAA4AAAAAAAAAAAAAAAAALgIAAGRycy9lMm9E&#10;b2MueG1sUEsBAi0AFAAGAAgAAAAhAM8MjdvcAAAACAEAAA8AAAAAAAAAAAAAAAAASgQAAGRycy9k&#10;b3ducmV2LnhtbFBLBQYAAAAABAAEAPMAAABTBQAAAAA=&#10;" strokecolor="black [3213]" strokeweight=".25pt">
              <v:stroke joinstyle="miter"/>
              <w10:wrap anchorx="margin"/>
            </v:line>
          </w:pict>
        </mc:Fallback>
      </mc:AlternateContent>
    </w:r>
    <w:r>
      <w:rPr>
        <w:rFonts w:ascii="BakerSignet BT" w:hAnsi="BakerSignet BT"/>
        <w:noProof/>
        <w:sz w:val="28"/>
        <w:szCs w:val="28"/>
        <w:lang w:eastAsia="pl-PL"/>
      </w:rPr>
      <w:drawing>
        <wp:anchor distT="0" distB="0" distL="114300" distR="114300" simplePos="0" relativeHeight="251663360" behindDoc="1" locked="0" layoutInCell="1" allowOverlap="1" wp14:anchorId="567D4353" wp14:editId="567D4354">
          <wp:simplePos x="0" y="0"/>
          <wp:positionH relativeFrom="column">
            <wp:posOffset>3967480</wp:posOffset>
          </wp:positionH>
          <wp:positionV relativeFrom="paragraph">
            <wp:posOffset>116205</wp:posOffset>
          </wp:positionV>
          <wp:extent cx="1219200" cy="308610"/>
          <wp:effectExtent l="0" t="0" r="0" b="0"/>
          <wp:wrapNone/>
          <wp:docPr id="8" name="Obraz 8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8" name="unowocześniamy_nieb23_01_NOWE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219200" cy="30861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>
      <w:rPr>
        <w:rFonts w:ascii="BakerSignet BT" w:hAnsi="BakerSignet BT"/>
        <w:noProof/>
        <w:sz w:val="28"/>
        <w:szCs w:val="28"/>
        <w:lang w:eastAsia="pl-PL"/>
      </w:rPr>
      <w:drawing>
        <wp:anchor distT="0" distB="0" distL="114300" distR="114300" simplePos="0" relativeHeight="251661312" behindDoc="1" locked="0" layoutInCell="1" allowOverlap="1" wp14:anchorId="567D4355" wp14:editId="567D4356">
          <wp:simplePos x="0" y="0"/>
          <wp:positionH relativeFrom="column">
            <wp:posOffset>576580</wp:posOffset>
          </wp:positionH>
          <wp:positionV relativeFrom="paragraph">
            <wp:posOffset>115570</wp:posOffset>
          </wp:positionV>
          <wp:extent cx="1600200" cy="435610"/>
          <wp:effectExtent l="0" t="0" r="0" b="2540"/>
          <wp:wrapNone/>
          <wp:docPr id="5" name="Obraz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adres_23_01.jpg"/>
                  <pic:cNvPicPr/>
                </pic:nvPicPr>
                <pic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600200" cy="43561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0D6D85">
      <w:rPr>
        <w:rFonts w:ascii="BakerSignet BT" w:hAnsi="BakerSignet BT"/>
        <w:noProof/>
        <w:sz w:val="28"/>
        <w:szCs w:val="28"/>
        <w:lang w:eastAsia="pl-PL"/>
      </w:rPr>
      <w:tab/>
    </w:r>
  </w:p>
  <w:p w14:paraId="567D4348" w14:textId="77777777" w:rsidR="00087F00" w:rsidRPr="0009487B" w:rsidRDefault="00276880" w:rsidP="00B87E01">
    <w:pPr>
      <w:pStyle w:val="Stopka"/>
      <w:tabs>
        <w:tab w:val="clear" w:pos="4536"/>
        <w:tab w:val="clear" w:pos="9072"/>
        <w:tab w:val="left" w:pos="6509"/>
        <w:tab w:val="left" w:pos="6917"/>
      </w:tabs>
      <w:rPr>
        <w:sz w:val="20"/>
        <w:szCs w:val="20"/>
      </w:rPr>
    </w:pPr>
    <w:r>
      <w:rPr>
        <w:sz w:val="20"/>
        <w:szCs w:val="20"/>
      </w:rPr>
      <w:tab/>
    </w:r>
    <w:r w:rsidR="00B87E01">
      <w:rPr>
        <w:sz w:val="20"/>
        <w:szCs w:val="20"/>
      </w:rP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4A25CDAF" w14:textId="77777777" w:rsidR="00561D5E" w:rsidRDefault="00561D5E" w:rsidP="00087F00">
      <w:pPr>
        <w:spacing w:after="0" w:line="240" w:lineRule="auto"/>
      </w:pPr>
      <w:r>
        <w:separator/>
      </w:r>
    </w:p>
  </w:footnote>
  <w:footnote w:type="continuationSeparator" w:id="0">
    <w:p w14:paraId="59AE7E97" w14:textId="77777777" w:rsidR="00561D5E" w:rsidRDefault="00561D5E" w:rsidP="00087F00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67D4341" w14:textId="77777777" w:rsidR="00F3442F" w:rsidRDefault="00137F7E" w:rsidP="0035296C">
    <w:pPr>
      <w:pStyle w:val="Nagwek"/>
      <w:tabs>
        <w:tab w:val="clear" w:pos="4536"/>
        <w:tab w:val="clear" w:pos="9072"/>
        <w:tab w:val="left" w:pos="4404"/>
      </w:tabs>
      <w:rPr>
        <w:noProof/>
        <w:lang w:eastAsia="pl-PL"/>
      </w:rPr>
    </w:pPr>
    <w:r>
      <w:rPr>
        <w:noProof/>
        <w:lang w:eastAsia="pl-PL"/>
      </w:rPr>
      <w:drawing>
        <wp:anchor distT="0" distB="0" distL="114300" distR="114300" simplePos="0" relativeHeight="251659264" behindDoc="1" locked="0" layoutInCell="1" allowOverlap="1" wp14:anchorId="567D434B" wp14:editId="567D434C">
          <wp:simplePos x="0" y="0"/>
          <wp:positionH relativeFrom="margin">
            <wp:posOffset>-17145</wp:posOffset>
          </wp:positionH>
          <wp:positionV relativeFrom="paragraph">
            <wp:posOffset>6779</wp:posOffset>
          </wp:positionV>
          <wp:extent cx="1808480" cy="360680"/>
          <wp:effectExtent l="0" t="0" r="1270" b="1270"/>
          <wp:wrapTight wrapText="bothSides">
            <wp:wrapPolygon edited="0">
              <wp:start x="0" y="0"/>
              <wp:lineTo x="0" y="20535"/>
              <wp:lineTo x="21388" y="20535"/>
              <wp:lineTo x="21388" y="0"/>
              <wp:lineTo x="0" y="0"/>
            </wp:wrapPolygon>
          </wp:wrapTight>
          <wp:docPr id="3" name="Obraz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Rysunek1granat70A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08480" cy="36068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D30C06">
      <w:rPr>
        <w:noProof/>
        <w:lang w:eastAsia="pl-PL"/>
      </w:rPr>
      <w:drawing>
        <wp:anchor distT="0" distB="0" distL="114300" distR="114300" simplePos="0" relativeHeight="251670528" behindDoc="1" locked="0" layoutInCell="1" allowOverlap="1" wp14:anchorId="567D434D" wp14:editId="567D434E">
          <wp:simplePos x="0" y="0"/>
          <wp:positionH relativeFrom="margin">
            <wp:posOffset>2944495</wp:posOffset>
          </wp:positionH>
          <wp:positionV relativeFrom="paragraph">
            <wp:posOffset>-28466</wp:posOffset>
          </wp:positionV>
          <wp:extent cx="2861542" cy="572770"/>
          <wp:effectExtent l="0" t="0" r="0" b="0"/>
          <wp:wrapNone/>
          <wp:docPr id="1" name="Obraz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podpis.jpg"/>
                  <pic:cNvPicPr/>
                </pic:nvPicPr>
                <pic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861542" cy="57277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B51E6C">
      <w:rPr>
        <w:noProof/>
        <w:lang w:eastAsia="pl-PL"/>
      </w:rPr>
      <w:tab/>
    </w:r>
    <w:r w:rsidR="0035296C">
      <w:rPr>
        <w:noProof/>
        <w:lang w:eastAsia="pl-PL"/>
      </w:rPr>
      <w:tab/>
    </w:r>
    <w:r w:rsidR="0035296C">
      <w:rPr>
        <w:noProof/>
        <w:lang w:eastAsia="pl-PL"/>
      </w:rPr>
      <w:tab/>
    </w:r>
    <w:r w:rsidR="0035296C">
      <w:rPr>
        <w:noProof/>
        <w:lang w:eastAsia="pl-PL"/>
      </w:rPr>
      <w:tab/>
    </w:r>
    <w:r w:rsidR="0035296C">
      <w:rPr>
        <w:noProof/>
        <w:lang w:eastAsia="pl-PL"/>
      </w:rPr>
      <w:tab/>
    </w:r>
  </w:p>
  <w:p w14:paraId="567D4342" w14:textId="77777777" w:rsidR="00D44029" w:rsidRDefault="00B51E6C" w:rsidP="00D44029">
    <w:pPr>
      <w:pStyle w:val="Nagwek"/>
      <w:tabs>
        <w:tab w:val="clear" w:pos="4536"/>
        <w:tab w:val="clear" w:pos="9072"/>
        <w:tab w:val="left" w:pos="5055"/>
      </w:tabs>
      <w:rPr>
        <w:rFonts w:ascii="BakerSignet BT" w:hAnsi="BakerSignet BT"/>
        <w:noProof/>
        <w:sz w:val="28"/>
        <w:szCs w:val="28"/>
        <w:lang w:eastAsia="pl-PL"/>
      </w:rPr>
    </w:pPr>
    <w:r>
      <w:rPr>
        <w:rFonts w:ascii="BakerSignet BT" w:hAnsi="BakerSignet BT"/>
        <w:noProof/>
        <w:sz w:val="28"/>
        <w:szCs w:val="28"/>
        <w:lang w:eastAsia="pl-PL"/>
      </w:rPr>
      <mc:AlternateContent>
        <mc:Choice Requires="wps">
          <w:drawing>
            <wp:anchor distT="0" distB="0" distL="114300" distR="114300" simplePos="0" relativeHeight="251666432" behindDoc="0" locked="0" layoutInCell="1" allowOverlap="1" wp14:anchorId="567D434F" wp14:editId="567D4350">
              <wp:simplePos x="0" y="0"/>
              <wp:positionH relativeFrom="margin">
                <wp:posOffset>2711533</wp:posOffset>
              </wp:positionH>
              <wp:positionV relativeFrom="paragraph">
                <wp:posOffset>139384</wp:posOffset>
              </wp:positionV>
              <wp:extent cx="544279" cy="1"/>
              <wp:effectExtent l="272098" t="0" r="0" b="299403"/>
              <wp:wrapNone/>
              <wp:docPr id="15" name="Łącznik prosty 1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 rot="5400000">
                        <a:off x="0" y="0"/>
                        <a:ext cx="544279" cy="1"/>
                      </a:xfrm>
                      <a:prstGeom prst="line">
                        <a:avLst/>
                      </a:prstGeom>
                      <a:ln w="3175">
                        <a:solidFill>
                          <a:schemeClr val="tx1"/>
                        </a:solidFill>
                      </a:ln>
                    </wps:spPr>
                    <wps:style>
                      <a:lnRef idx="1">
                        <a:schemeClr val="dk1"/>
                      </a:lnRef>
                      <a:fillRef idx="0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line w14:anchorId="255B41D0" id="Łącznik prosty 15" o:spid="_x0000_s1026" style="position:absolute;rotation:90;z-index:25166643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" from="213.5pt,11pt" to="256.35pt,11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dMaJ46AEAAA0EAAAOAAAAZHJzL2Uyb0RvYy54bWysU02P0zAQvSPxHyzfaZLSshA13cOulguC&#10;ioUf4HXsxlp/yWOahBsH/hn8L8ZOm65294AQOVix582bec/jzeVgNDmIAMrZhlaLkhJhuWuV3Tf0&#10;65ebV28pgchsy7SzoqGjAHq5ffli0/taLF3ndCsCQRILde8b2sXo66IA3gnDYOG8sBiULhgWcRv2&#10;RRtYj+xGF8uyfFP0LrQ+OC4A8PR6CtJt5pdS8PhJShCR6IZibzGvIa93aS22G1bvA/Od4sc22D90&#10;YZiyWHSmumaRkW9BPaEyigcHTsYFd6ZwUiousgZUU5WP1Nx2zIusBc0BP9sE/4+WfzzsAlEt3t2a&#10;EssM3tHvH79+8u9W3RM0FuJIMIQ+9R5qhF/ZXTjuwO9CEj3IYEhwaO56VaYvW4HiyJCdHmenxRAJ&#10;x8P1arW8eEcJx1CVyIuJJbH5APG9cAarA1JqZZMHrGaHDxAn6AmSjrUlfUNfVxfrjAKnVXujtE6x&#10;PEbiSgdyYDgAcTjVeoDCytpiA0neJCj/xVGLif6zkGgQNl1NBdJonjnb+xOntohMKRKrz0mTF48a&#10;OScdsSlN5HH928QZnSs6G+dEo6wLz7V6li8n/En1pDXJvnPtmK8324Ezl2/m+D7SUD/c5/TzK97+&#10;AQAA//8DAFBLAwQUAAYACAAAACEAIhYBq+AAAAAKAQAADwAAAGRycy9kb3ducmV2LnhtbEyPTUvD&#10;QBCG74L/YRnBi7QbQwltzKQUxYOgB6OCx012TEJ3Z0N22yb+elc81Nt8PLzzTLGdrBFHGn3vGOF2&#10;mYAgbpzuuUV4f3tcrEH4oFgr45gQZvKwLS8vCpVrd+JXOlahFTGEfa4QuhCGXErfdGSVX7qBOO6+&#10;3GhViO3YSj2qUwy3RqZJkkmreo4XOjXQfUfNvjpYhNo8zN+78HwzfDzt67lNq/TzpUK8vpp2dyAC&#10;TeEMw69+VIcyOtXuwNoLg7DKNpuIIizSJBaR+JvUCNlqDbIs5P8Xyh8AAAD//wMAUEsBAi0AFAAG&#10;AAgAAAAhALaDOJL+AAAA4QEAABMAAAAAAAAAAAAAAAAAAAAAAFtDb250ZW50X1R5cGVzXS54bWxQ&#10;SwECLQAUAAYACAAAACEAOP0h/9YAAACUAQAACwAAAAAAAAAAAAAAAAAvAQAAX3JlbHMvLnJlbHNQ&#10;SwECLQAUAAYACAAAACEAHTGieOgBAAANBAAADgAAAAAAAAAAAAAAAAAuAgAAZHJzL2Uyb0RvYy54&#10;bWxQSwECLQAUAAYACAAAACEAIhYBq+AAAAAKAQAADwAAAAAAAAAAAAAAAABCBAAAZHJzL2Rvd25y&#10;ZXYueG1sUEsFBgAAAAAEAAQA8wAAAE8FAAAAAA==&#10;" strokecolor="black [3213]" strokeweight=".25pt">
              <v:stroke joinstyle="miter"/>
              <w10:wrap anchorx="margin"/>
            </v:line>
          </w:pict>
        </mc:Fallback>
      </mc:AlternateContent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  <w:r w:rsidR="00D44029">
      <w:rPr>
        <w:rFonts w:ascii="BakerSignet BT" w:hAnsi="BakerSignet BT"/>
        <w:noProof/>
        <w:sz w:val="28"/>
        <w:szCs w:val="28"/>
        <w:lang w:eastAsia="pl-PL"/>
      </w:rPr>
      <w:tab/>
    </w:r>
  </w:p>
  <w:p w14:paraId="567D4343" w14:textId="77777777" w:rsidR="00F45A98" w:rsidRDefault="0035296C" w:rsidP="0035296C">
    <w:pPr>
      <w:pStyle w:val="Nagwek"/>
      <w:tabs>
        <w:tab w:val="clear" w:pos="4536"/>
        <w:tab w:val="clear" w:pos="9072"/>
        <w:tab w:val="left" w:pos="4398"/>
      </w:tabs>
      <w:rPr>
        <w:noProof/>
        <w:lang w:eastAsia="pl-PL"/>
      </w:rPr>
    </w:pPr>
    <w:r>
      <w:rPr>
        <w:noProof/>
        <w:lang w:eastAsia="pl-PL"/>
      </w:rPr>
      <w:tab/>
    </w:r>
    <w:r>
      <w:rPr>
        <w:noProof/>
        <w:lang w:eastAsia="pl-PL"/>
      </w:rPr>
      <w:tab/>
    </w:r>
    <w:r>
      <w:rPr>
        <w:noProof/>
        <w:lang w:eastAsia="pl-PL"/>
      </w:rPr>
      <w:tab/>
    </w:r>
    <w:r>
      <w:rPr>
        <w:noProof/>
        <w:lang w:eastAsia="pl-PL"/>
      </w:rPr>
      <w:tab/>
    </w:r>
    <w:r>
      <w:rPr>
        <w:noProof/>
        <w:lang w:eastAsia="pl-PL"/>
      </w:rPr>
      <w:tab/>
    </w:r>
  </w:p>
  <w:p w14:paraId="51178729" w14:textId="187DEAE2" w:rsidR="00170975" w:rsidRDefault="00C57D44" w:rsidP="00170975">
    <w:pPr>
      <w:pStyle w:val="Nagwek"/>
      <w:spacing w:line="276" w:lineRule="auto"/>
      <w:jc w:val="right"/>
      <w:rPr>
        <w:b/>
        <w:i/>
        <w:color w:val="323E4F" w:themeColor="text2" w:themeShade="BF"/>
        <w:sz w:val="18"/>
      </w:rPr>
    </w:pPr>
    <w:r>
      <w:rPr>
        <w:rFonts w:ascii="BakerSignet BT" w:hAnsi="BakerSignet BT"/>
        <w:sz w:val="48"/>
        <w:szCs w:val="48"/>
      </w:rPr>
      <w:tab/>
    </w:r>
    <w:r w:rsidR="00170975">
      <w:rPr>
        <w:rFonts w:ascii="BakerSignet BT" w:hAnsi="BakerSignet BT"/>
        <w:sz w:val="48"/>
        <w:szCs w:val="48"/>
      </w:rPr>
      <w:tab/>
    </w:r>
    <w:r w:rsidR="006D65D1">
      <w:rPr>
        <w:b/>
        <w:i/>
        <w:color w:val="323E4F" w:themeColor="text2" w:themeShade="BF"/>
        <w:sz w:val="18"/>
      </w:rPr>
      <w:t>Nr postę</w:t>
    </w:r>
    <w:r w:rsidR="00355A65">
      <w:rPr>
        <w:b/>
        <w:i/>
        <w:color w:val="323E4F" w:themeColor="text2" w:themeShade="BF"/>
        <w:sz w:val="18"/>
      </w:rPr>
      <w:t>powania: BZZL01.2305.1.202</w:t>
    </w:r>
    <w:r w:rsidR="00756B2A">
      <w:rPr>
        <w:b/>
        <w:i/>
        <w:color w:val="323E4F" w:themeColor="text2" w:themeShade="BF"/>
        <w:sz w:val="18"/>
      </w:rPr>
      <w:t>2</w:t>
    </w:r>
    <w:r w:rsidR="00170975" w:rsidRPr="00170975">
      <w:rPr>
        <w:b/>
        <w:i/>
        <w:color w:val="323E4F" w:themeColor="text2" w:themeShade="BF"/>
        <w:sz w:val="18"/>
      </w:rPr>
      <w:t>.KS</w:t>
    </w:r>
  </w:p>
  <w:p w14:paraId="3A0B2549" w14:textId="7D47258F" w:rsidR="00E76863" w:rsidRPr="00170975" w:rsidRDefault="00BD60D9" w:rsidP="00170975">
    <w:pPr>
      <w:pStyle w:val="Nagwek"/>
      <w:spacing w:line="276" w:lineRule="auto"/>
      <w:jc w:val="right"/>
      <w:rPr>
        <w:b/>
        <w:i/>
        <w:color w:val="323E4F" w:themeColor="text2" w:themeShade="BF"/>
        <w:sz w:val="18"/>
      </w:rPr>
    </w:pPr>
    <w:r>
      <w:rPr>
        <w:b/>
        <w:i/>
        <w:color w:val="323E4F" w:themeColor="text2" w:themeShade="BF"/>
        <w:sz w:val="18"/>
      </w:rPr>
      <w:t>Zał. Nr 5</w:t>
    </w:r>
  </w:p>
  <w:p w14:paraId="567D4344" w14:textId="47DB9931" w:rsidR="00087F00" w:rsidRPr="00170975" w:rsidRDefault="00087F00" w:rsidP="009135C8">
    <w:pPr>
      <w:pStyle w:val="Nagwek"/>
      <w:tabs>
        <w:tab w:val="clear" w:pos="4536"/>
        <w:tab w:val="clear" w:pos="9072"/>
        <w:tab w:val="left" w:pos="4115"/>
      </w:tabs>
      <w:rPr>
        <w:color w:val="323E4F" w:themeColor="text2" w:themeShade="BF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168052BF"/>
    <w:multiLevelType w:val="singleLevel"/>
    <w:tmpl w:val="0746660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hint="default"/>
      </w:rPr>
    </w:lvl>
  </w:abstractNum>
  <w:abstractNum w:abstractNumId="1" w15:restartNumberingAfterBreak="0">
    <w:nsid w:val="20353B5A"/>
    <w:multiLevelType w:val="hybridMultilevel"/>
    <w:tmpl w:val="98F472C8"/>
    <w:lvl w:ilvl="0" w:tplc="0415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223B6C9B"/>
    <w:multiLevelType w:val="hybridMultilevel"/>
    <w:tmpl w:val="EE46B764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230C2B50"/>
    <w:multiLevelType w:val="hybridMultilevel"/>
    <w:tmpl w:val="165C2A96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307F4478"/>
    <w:multiLevelType w:val="hybridMultilevel"/>
    <w:tmpl w:val="D09A5728"/>
    <w:lvl w:ilvl="0" w:tplc="CC2677A8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403D36A8"/>
    <w:multiLevelType w:val="hybridMultilevel"/>
    <w:tmpl w:val="5E402008"/>
    <w:lvl w:ilvl="0" w:tplc="39281E6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1" w:tplc="9B266984">
      <w:numFmt w:val="none"/>
      <w:lvlText w:val=""/>
      <w:lvlJc w:val="left"/>
      <w:pPr>
        <w:tabs>
          <w:tab w:val="num" w:pos="360"/>
        </w:tabs>
      </w:pPr>
    </w:lvl>
    <w:lvl w:ilvl="2" w:tplc="4C1E6946">
      <w:numFmt w:val="none"/>
      <w:lvlText w:val=""/>
      <w:lvlJc w:val="left"/>
      <w:pPr>
        <w:tabs>
          <w:tab w:val="num" w:pos="360"/>
        </w:tabs>
      </w:pPr>
    </w:lvl>
    <w:lvl w:ilvl="3" w:tplc="24204548">
      <w:numFmt w:val="none"/>
      <w:lvlText w:val=""/>
      <w:lvlJc w:val="left"/>
      <w:pPr>
        <w:tabs>
          <w:tab w:val="num" w:pos="360"/>
        </w:tabs>
      </w:pPr>
    </w:lvl>
    <w:lvl w:ilvl="4" w:tplc="2938D12A">
      <w:numFmt w:val="none"/>
      <w:lvlText w:val=""/>
      <w:lvlJc w:val="left"/>
      <w:pPr>
        <w:tabs>
          <w:tab w:val="num" w:pos="360"/>
        </w:tabs>
      </w:pPr>
    </w:lvl>
    <w:lvl w:ilvl="5" w:tplc="D9842C86">
      <w:numFmt w:val="none"/>
      <w:lvlText w:val=""/>
      <w:lvlJc w:val="left"/>
      <w:pPr>
        <w:tabs>
          <w:tab w:val="num" w:pos="360"/>
        </w:tabs>
      </w:pPr>
    </w:lvl>
    <w:lvl w:ilvl="6" w:tplc="87DEB998">
      <w:numFmt w:val="none"/>
      <w:lvlText w:val=""/>
      <w:lvlJc w:val="left"/>
      <w:pPr>
        <w:tabs>
          <w:tab w:val="num" w:pos="360"/>
        </w:tabs>
      </w:pPr>
    </w:lvl>
    <w:lvl w:ilvl="7" w:tplc="B32ADF62">
      <w:numFmt w:val="none"/>
      <w:lvlText w:val=""/>
      <w:lvlJc w:val="left"/>
      <w:pPr>
        <w:tabs>
          <w:tab w:val="num" w:pos="360"/>
        </w:tabs>
      </w:pPr>
    </w:lvl>
    <w:lvl w:ilvl="8" w:tplc="720EE252">
      <w:numFmt w:val="none"/>
      <w:lvlText w:val=""/>
      <w:lvlJc w:val="left"/>
      <w:pPr>
        <w:tabs>
          <w:tab w:val="num" w:pos="360"/>
        </w:tabs>
      </w:pPr>
    </w:lvl>
  </w:abstractNum>
  <w:abstractNum w:abstractNumId="6" w15:restartNumberingAfterBreak="0">
    <w:nsid w:val="48DD7BCB"/>
    <w:multiLevelType w:val="hybridMultilevel"/>
    <w:tmpl w:val="D506FC4E"/>
    <w:lvl w:ilvl="0" w:tplc="C0C250F2">
      <w:start w:val="1"/>
      <w:numFmt w:val="decimal"/>
      <w:lvlText w:val="%1)"/>
      <w:lvlJc w:val="left"/>
      <w:pPr>
        <w:ind w:left="1074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794" w:hanging="360"/>
      </w:pPr>
    </w:lvl>
    <w:lvl w:ilvl="2" w:tplc="0415001B" w:tentative="1">
      <w:start w:val="1"/>
      <w:numFmt w:val="lowerRoman"/>
      <w:lvlText w:val="%3."/>
      <w:lvlJc w:val="right"/>
      <w:pPr>
        <w:ind w:left="2514" w:hanging="180"/>
      </w:pPr>
    </w:lvl>
    <w:lvl w:ilvl="3" w:tplc="0415000F" w:tentative="1">
      <w:start w:val="1"/>
      <w:numFmt w:val="decimal"/>
      <w:lvlText w:val="%4."/>
      <w:lvlJc w:val="left"/>
      <w:pPr>
        <w:ind w:left="3234" w:hanging="360"/>
      </w:pPr>
    </w:lvl>
    <w:lvl w:ilvl="4" w:tplc="04150019" w:tentative="1">
      <w:start w:val="1"/>
      <w:numFmt w:val="lowerLetter"/>
      <w:lvlText w:val="%5."/>
      <w:lvlJc w:val="left"/>
      <w:pPr>
        <w:ind w:left="3954" w:hanging="360"/>
      </w:pPr>
    </w:lvl>
    <w:lvl w:ilvl="5" w:tplc="0415001B" w:tentative="1">
      <w:start w:val="1"/>
      <w:numFmt w:val="lowerRoman"/>
      <w:lvlText w:val="%6."/>
      <w:lvlJc w:val="right"/>
      <w:pPr>
        <w:ind w:left="4674" w:hanging="180"/>
      </w:pPr>
    </w:lvl>
    <w:lvl w:ilvl="6" w:tplc="0415000F" w:tentative="1">
      <w:start w:val="1"/>
      <w:numFmt w:val="decimal"/>
      <w:lvlText w:val="%7."/>
      <w:lvlJc w:val="left"/>
      <w:pPr>
        <w:ind w:left="5394" w:hanging="360"/>
      </w:pPr>
    </w:lvl>
    <w:lvl w:ilvl="7" w:tplc="04150019" w:tentative="1">
      <w:start w:val="1"/>
      <w:numFmt w:val="lowerLetter"/>
      <w:lvlText w:val="%8."/>
      <w:lvlJc w:val="left"/>
      <w:pPr>
        <w:ind w:left="6114" w:hanging="360"/>
      </w:pPr>
    </w:lvl>
    <w:lvl w:ilvl="8" w:tplc="0415001B" w:tentative="1">
      <w:start w:val="1"/>
      <w:numFmt w:val="lowerRoman"/>
      <w:lvlText w:val="%9."/>
      <w:lvlJc w:val="right"/>
      <w:pPr>
        <w:ind w:left="6834" w:hanging="180"/>
      </w:pPr>
    </w:lvl>
  </w:abstractNum>
  <w:abstractNum w:abstractNumId="7" w15:restartNumberingAfterBreak="0">
    <w:nsid w:val="4A042E43"/>
    <w:multiLevelType w:val="hybridMultilevel"/>
    <w:tmpl w:val="52FE342E"/>
    <w:lvl w:ilvl="0" w:tplc="0415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66A21DB3"/>
    <w:multiLevelType w:val="multilevel"/>
    <w:tmpl w:val="933E2E6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ascii="Times New Roman" w:eastAsia="Times New Roman" w:hAnsi="Times New Roman" w:cs="Times New Roman" w:hint="default"/>
        <w:i/>
        <w:sz w:val="22"/>
        <w:szCs w:val="24"/>
      </w:rPr>
    </w:lvl>
    <w:lvl w:ilvl="1">
      <w:start w:val="4"/>
      <w:numFmt w:val="decimal"/>
      <w:lvlText w:val="%2."/>
      <w:lvlJc w:val="left"/>
      <w:pPr>
        <w:tabs>
          <w:tab w:val="num" w:pos="720"/>
        </w:tabs>
        <w:ind w:left="720" w:hanging="360"/>
      </w:pPr>
      <w:rPr>
        <w:rFonts w:hint="default"/>
      </w:rPr>
    </w:lvl>
    <w:lvl w:ilvl="2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num w:numId="1">
    <w:abstractNumId w:val="6"/>
  </w:num>
  <w:num w:numId="2">
    <w:abstractNumId w:val="7"/>
  </w:num>
  <w:num w:numId="3">
    <w:abstractNumId w:val="3"/>
  </w:num>
  <w:num w:numId="4">
    <w:abstractNumId w:val="1"/>
  </w:num>
  <w:num w:numId="5">
    <w:abstractNumId w:val="8"/>
  </w:num>
  <w:num w:numId="6">
    <w:abstractNumId w:val="0"/>
  </w:num>
  <w:num w:numId="7">
    <w:abstractNumId w:val="5"/>
  </w:num>
  <w:num w:numId="8">
    <w:abstractNumId w:val="2"/>
  </w:num>
  <w:num w:numId="9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20"/>
  <w:defaultTabStop w:val="708"/>
  <w:hyphenationZone w:val="425"/>
  <w:characterSpacingControl w:val="doNotCompress"/>
  <w:savePreviewPicture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087F00"/>
    <w:rsid w:val="000071E2"/>
    <w:rsid w:val="00017E0A"/>
    <w:rsid w:val="0003390E"/>
    <w:rsid w:val="00042B55"/>
    <w:rsid w:val="00087B60"/>
    <w:rsid w:val="00087F00"/>
    <w:rsid w:val="0009487B"/>
    <w:rsid w:val="000B2C5F"/>
    <w:rsid w:val="000C5F8A"/>
    <w:rsid w:val="000D0C00"/>
    <w:rsid w:val="000D5F69"/>
    <w:rsid w:val="000D6D85"/>
    <w:rsid w:val="0010550B"/>
    <w:rsid w:val="001175CF"/>
    <w:rsid w:val="00134C98"/>
    <w:rsid w:val="00137F7E"/>
    <w:rsid w:val="0014289B"/>
    <w:rsid w:val="00164372"/>
    <w:rsid w:val="00170975"/>
    <w:rsid w:val="001835F8"/>
    <w:rsid w:val="00191A86"/>
    <w:rsid w:val="001A05E9"/>
    <w:rsid w:val="001A0E69"/>
    <w:rsid w:val="001A1C48"/>
    <w:rsid w:val="001B1182"/>
    <w:rsid w:val="001C4BEF"/>
    <w:rsid w:val="00273354"/>
    <w:rsid w:val="00276880"/>
    <w:rsid w:val="00277E42"/>
    <w:rsid w:val="002A1BD2"/>
    <w:rsid w:val="002C129F"/>
    <w:rsid w:val="002C25ED"/>
    <w:rsid w:val="00323486"/>
    <w:rsid w:val="00335F9E"/>
    <w:rsid w:val="003407C6"/>
    <w:rsid w:val="00340CC4"/>
    <w:rsid w:val="00347543"/>
    <w:rsid w:val="00351FED"/>
    <w:rsid w:val="0035296C"/>
    <w:rsid w:val="0035503C"/>
    <w:rsid w:val="00355A65"/>
    <w:rsid w:val="00394262"/>
    <w:rsid w:val="003A0A92"/>
    <w:rsid w:val="003B48E6"/>
    <w:rsid w:val="003C241D"/>
    <w:rsid w:val="003C7228"/>
    <w:rsid w:val="003E7AE4"/>
    <w:rsid w:val="00423B05"/>
    <w:rsid w:val="0043343E"/>
    <w:rsid w:val="00441C4F"/>
    <w:rsid w:val="00465590"/>
    <w:rsid w:val="00465665"/>
    <w:rsid w:val="00466C49"/>
    <w:rsid w:val="004775D3"/>
    <w:rsid w:val="004A4C52"/>
    <w:rsid w:val="004D0BDC"/>
    <w:rsid w:val="00511D80"/>
    <w:rsid w:val="0055342D"/>
    <w:rsid w:val="00561D5E"/>
    <w:rsid w:val="00563685"/>
    <w:rsid w:val="00620730"/>
    <w:rsid w:val="00634C5B"/>
    <w:rsid w:val="00637391"/>
    <w:rsid w:val="00653189"/>
    <w:rsid w:val="006846B8"/>
    <w:rsid w:val="006D65D1"/>
    <w:rsid w:val="006F67D7"/>
    <w:rsid w:val="007009DE"/>
    <w:rsid w:val="00707E61"/>
    <w:rsid w:val="0072466B"/>
    <w:rsid w:val="00756B2A"/>
    <w:rsid w:val="007A60CE"/>
    <w:rsid w:val="007A77B5"/>
    <w:rsid w:val="007B35A5"/>
    <w:rsid w:val="007E6202"/>
    <w:rsid w:val="007F2B68"/>
    <w:rsid w:val="007F579E"/>
    <w:rsid w:val="00806B8E"/>
    <w:rsid w:val="00807896"/>
    <w:rsid w:val="00823B15"/>
    <w:rsid w:val="0083395F"/>
    <w:rsid w:val="00860BA1"/>
    <w:rsid w:val="008945F8"/>
    <w:rsid w:val="008A25AF"/>
    <w:rsid w:val="008B107F"/>
    <w:rsid w:val="008C2BC9"/>
    <w:rsid w:val="008C40F6"/>
    <w:rsid w:val="008D3ACF"/>
    <w:rsid w:val="008E3CF7"/>
    <w:rsid w:val="008F23A5"/>
    <w:rsid w:val="00906DC6"/>
    <w:rsid w:val="009135C8"/>
    <w:rsid w:val="00926BC6"/>
    <w:rsid w:val="00976492"/>
    <w:rsid w:val="00982DBC"/>
    <w:rsid w:val="00992008"/>
    <w:rsid w:val="009B7E15"/>
    <w:rsid w:val="009D0FFD"/>
    <w:rsid w:val="009F4F86"/>
    <w:rsid w:val="009F730D"/>
    <w:rsid w:val="00A219CB"/>
    <w:rsid w:val="00A36E37"/>
    <w:rsid w:val="00A46DDE"/>
    <w:rsid w:val="00A56D16"/>
    <w:rsid w:val="00A65DA0"/>
    <w:rsid w:val="00A67C71"/>
    <w:rsid w:val="00A92F84"/>
    <w:rsid w:val="00AA1131"/>
    <w:rsid w:val="00AA1F61"/>
    <w:rsid w:val="00AE727C"/>
    <w:rsid w:val="00AF1728"/>
    <w:rsid w:val="00AF1770"/>
    <w:rsid w:val="00AF672F"/>
    <w:rsid w:val="00B101F2"/>
    <w:rsid w:val="00B20176"/>
    <w:rsid w:val="00B20187"/>
    <w:rsid w:val="00B42DF9"/>
    <w:rsid w:val="00B4512C"/>
    <w:rsid w:val="00B4548E"/>
    <w:rsid w:val="00B51BB4"/>
    <w:rsid w:val="00B51E6C"/>
    <w:rsid w:val="00B52B14"/>
    <w:rsid w:val="00B87E01"/>
    <w:rsid w:val="00BA1F4F"/>
    <w:rsid w:val="00BD60D9"/>
    <w:rsid w:val="00BD7C0A"/>
    <w:rsid w:val="00BE5625"/>
    <w:rsid w:val="00BE6A2A"/>
    <w:rsid w:val="00C2557C"/>
    <w:rsid w:val="00C57D44"/>
    <w:rsid w:val="00C82E0F"/>
    <w:rsid w:val="00C866F8"/>
    <w:rsid w:val="00C97FA6"/>
    <w:rsid w:val="00CA745A"/>
    <w:rsid w:val="00CC4F5B"/>
    <w:rsid w:val="00CE46EA"/>
    <w:rsid w:val="00CE5B18"/>
    <w:rsid w:val="00CF4C99"/>
    <w:rsid w:val="00D0361D"/>
    <w:rsid w:val="00D05B2F"/>
    <w:rsid w:val="00D062FE"/>
    <w:rsid w:val="00D12E56"/>
    <w:rsid w:val="00D27F82"/>
    <w:rsid w:val="00D30C06"/>
    <w:rsid w:val="00D335C0"/>
    <w:rsid w:val="00D33A5C"/>
    <w:rsid w:val="00D40205"/>
    <w:rsid w:val="00D40BE6"/>
    <w:rsid w:val="00D44029"/>
    <w:rsid w:val="00D808AE"/>
    <w:rsid w:val="00D90C8A"/>
    <w:rsid w:val="00DB4742"/>
    <w:rsid w:val="00DD68EC"/>
    <w:rsid w:val="00DE0D52"/>
    <w:rsid w:val="00DF7226"/>
    <w:rsid w:val="00E05627"/>
    <w:rsid w:val="00E13371"/>
    <w:rsid w:val="00E22BB0"/>
    <w:rsid w:val="00E42E48"/>
    <w:rsid w:val="00E675AF"/>
    <w:rsid w:val="00E7180C"/>
    <w:rsid w:val="00E76863"/>
    <w:rsid w:val="00E921D7"/>
    <w:rsid w:val="00E94218"/>
    <w:rsid w:val="00E94606"/>
    <w:rsid w:val="00EA0D2B"/>
    <w:rsid w:val="00EA473B"/>
    <w:rsid w:val="00EB6393"/>
    <w:rsid w:val="00ED3AE6"/>
    <w:rsid w:val="00EE3C18"/>
    <w:rsid w:val="00F05EA8"/>
    <w:rsid w:val="00F1692A"/>
    <w:rsid w:val="00F269B7"/>
    <w:rsid w:val="00F3442F"/>
    <w:rsid w:val="00F45A98"/>
    <w:rsid w:val="00F84382"/>
    <w:rsid w:val="00F92C1B"/>
    <w:rsid w:val="00F955AF"/>
    <w:rsid w:val="00FC4FBD"/>
    <w:rsid w:val="00FC7884"/>
    <w:rsid w:val="00FF41BD"/>
    <w:rsid w:val="00FF53F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,"/>
  <w:listSeparator w:val=";"/>
  <w14:docId w14:val="567D433A"/>
  <w15:chartTrackingRefBased/>
  <w15:docId w15:val="{149127B7-5A04-4939-98F9-B27926485F1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pl-P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iPriority="0" w:unhideWhenUsed="1"/>
    <w:lsdException w:name="Body Text Indent 2" w:semiHidden="1" w:uiPriority="0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rsid w:val="00F3442F"/>
    <w:pPr>
      <w:suppressAutoHyphens/>
      <w:autoSpaceDN w:val="0"/>
      <w:spacing w:after="200" w:line="276" w:lineRule="auto"/>
      <w:textAlignment w:val="baseline"/>
    </w:pPr>
    <w:rPr>
      <w:rFonts w:ascii="Calibri" w:eastAsia="Calibri" w:hAnsi="Calibri" w:cs="Times New Roman"/>
    </w:rPr>
  </w:style>
  <w:style w:type="paragraph" w:styleId="Nagwek3">
    <w:name w:val="heading 3"/>
    <w:basedOn w:val="Normalny"/>
    <w:link w:val="Nagwek3Znak"/>
    <w:uiPriority w:val="9"/>
    <w:qFormat/>
    <w:rsid w:val="0009487B"/>
    <w:pPr>
      <w:suppressAutoHyphens w:val="0"/>
      <w:autoSpaceDN/>
      <w:spacing w:before="100" w:beforeAutospacing="1" w:after="100" w:afterAutospacing="1" w:line="240" w:lineRule="auto"/>
      <w:textAlignment w:val="auto"/>
      <w:outlineLvl w:val="2"/>
    </w:pPr>
    <w:rPr>
      <w:rFonts w:ascii="Times New Roman" w:eastAsia="Times New Roman" w:hAnsi="Times New Roman"/>
      <w:b/>
      <w:bCs/>
      <w:sz w:val="27"/>
      <w:szCs w:val="27"/>
      <w:lang w:eastAsia="pl-PL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paragraph" w:styleId="Nagwek">
    <w:name w:val="header"/>
    <w:basedOn w:val="Normalny"/>
    <w:link w:val="NagwekZnak"/>
    <w:unhideWhenUsed/>
    <w:rsid w:val="00087F00"/>
    <w:pPr>
      <w:tabs>
        <w:tab w:val="center" w:pos="4536"/>
        <w:tab w:val="right" w:pos="9072"/>
      </w:tabs>
      <w:suppressAutoHyphens w:val="0"/>
      <w:autoSpaceDN/>
      <w:spacing w:after="0" w:line="240" w:lineRule="auto"/>
      <w:textAlignment w:val="auto"/>
    </w:pPr>
    <w:rPr>
      <w:rFonts w:asciiTheme="minorHAnsi" w:eastAsiaTheme="minorHAnsi" w:hAnsiTheme="minorHAnsi" w:cstheme="minorBidi"/>
    </w:rPr>
  </w:style>
  <w:style w:type="character" w:customStyle="1" w:styleId="NagwekZnak">
    <w:name w:val="Nagłówek Znak"/>
    <w:basedOn w:val="Domylnaczcionkaakapitu"/>
    <w:link w:val="Nagwek"/>
    <w:rsid w:val="00087F00"/>
  </w:style>
  <w:style w:type="paragraph" w:styleId="Stopka">
    <w:name w:val="footer"/>
    <w:basedOn w:val="Normalny"/>
    <w:link w:val="StopkaZnak"/>
    <w:uiPriority w:val="99"/>
    <w:unhideWhenUsed/>
    <w:rsid w:val="00087F00"/>
    <w:pPr>
      <w:tabs>
        <w:tab w:val="center" w:pos="4536"/>
        <w:tab w:val="right" w:pos="9072"/>
      </w:tabs>
      <w:suppressAutoHyphens w:val="0"/>
      <w:autoSpaceDN/>
      <w:spacing w:after="0" w:line="240" w:lineRule="auto"/>
      <w:textAlignment w:val="auto"/>
    </w:pPr>
    <w:rPr>
      <w:rFonts w:asciiTheme="minorHAnsi" w:eastAsiaTheme="minorHAnsi" w:hAnsiTheme="minorHAnsi" w:cstheme="minorBidi"/>
    </w:rPr>
  </w:style>
  <w:style w:type="character" w:customStyle="1" w:styleId="StopkaZnak">
    <w:name w:val="Stopka Znak"/>
    <w:basedOn w:val="Domylnaczcionkaakapitu"/>
    <w:link w:val="Stopka"/>
    <w:uiPriority w:val="99"/>
    <w:rsid w:val="00087F00"/>
  </w:style>
  <w:style w:type="paragraph" w:styleId="Tekstdymka">
    <w:name w:val="Balloon Text"/>
    <w:basedOn w:val="Normalny"/>
    <w:link w:val="TekstdymkaZnak"/>
    <w:uiPriority w:val="99"/>
    <w:semiHidden/>
    <w:unhideWhenUsed/>
    <w:rsid w:val="00087F00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TekstdymkaZnak">
    <w:name w:val="Tekst dymka Znak"/>
    <w:basedOn w:val="Domylnaczcionkaakapitu"/>
    <w:link w:val="Tekstdymka"/>
    <w:uiPriority w:val="99"/>
    <w:semiHidden/>
    <w:rsid w:val="00087F00"/>
    <w:rPr>
      <w:rFonts w:ascii="Segoe UI" w:hAnsi="Segoe UI" w:cs="Segoe UI"/>
      <w:sz w:val="18"/>
      <w:szCs w:val="18"/>
    </w:rPr>
  </w:style>
  <w:style w:type="character" w:customStyle="1" w:styleId="Nagwek3Znak">
    <w:name w:val="Nagłówek 3 Znak"/>
    <w:basedOn w:val="Domylnaczcionkaakapitu"/>
    <w:link w:val="Nagwek3"/>
    <w:uiPriority w:val="9"/>
    <w:rsid w:val="0009487B"/>
    <w:rPr>
      <w:rFonts w:ascii="Times New Roman" w:eastAsia="Times New Roman" w:hAnsi="Times New Roman" w:cs="Times New Roman"/>
      <w:b/>
      <w:bCs/>
      <w:sz w:val="27"/>
      <w:szCs w:val="27"/>
      <w:lang w:eastAsia="pl-PL"/>
    </w:rPr>
  </w:style>
  <w:style w:type="paragraph" w:styleId="Akapitzlist">
    <w:name w:val="List Paragraph"/>
    <w:basedOn w:val="Normalny"/>
    <w:uiPriority w:val="34"/>
    <w:qFormat/>
    <w:rsid w:val="00E675AF"/>
    <w:pPr>
      <w:ind w:left="720"/>
      <w:contextualSpacing/>
    </w:pPr>
  </w:style>
  <w:style w:type="paragraph" w:styleId="Tekstpodstawowywcity2">
    <w:name w:val="Body Text Indent 2"/>
    <w:basedOn w:val="Normalny"/>
    <w:link w:val="Tekstpodstawowywcity2Znak"/>
    <w:rsid w:val="00170975"/>
    <w:pPr>
      <w:numPr>
        <w:ilvl w:val="12"/>
      </w:numPr>
      <w:suppressAutoHyphens w:val="0"/>
      <w:autoSpaceDN/>
      <w:spacing w:after="0" w:line="240" w:lineRule="auto"/>
      <w:ind w:left="1416"/>
      <w:textAlignment w:val="auto"/>
    </w:pPr>
    <w:rPr>
      <w:rFonts w:ascii="Times New Roman" w:eastAsia="Times New Roman" w:hAnsi="Times New Roman"/>
      <w:b/>
      <w:szCs w:val="20"/>
      <w:lang w:eastAsia="pl-PL"/>
    </w:rPr>
  </w:style>
  <w:style w:type="character" w:customStyle="1" w:styleId="Tekstpodstawowywcity2Znak">
    <w:name w:val="Tekst podstawowy wcięty 2 Znak"/>
    <w:basedOn w:val="Domylnaczcionkaakapitu"/>
    <w:link w:val="Tekstpodstawowywcity2"/>
    <w:rsid w:val="00170975"/>
    <w:rPr>
      <w:rFonts w:ascii="Times New Roman" w:eastAsia="Times New Roman" w:hAnsi="Times New Roman" w:cs="Times New Roman"/>
      <w:b/>
      <w:szCs w:val="20"/>
      <w:lang w:eastAsia="pl-PL"/>
    </w:rPr>
  </w:style>
  <w:style w:type="paragraph" w:styleId="Tekstpodstawowy3">
    <w:name w:val="Body Text 3"/>
    <w:basedOn w:val="Normalny"/>
    <w:link w:val="Tekstpodstawowy3Znak"/>
    <w:rsid w:val="00170975"/>
    <w:pPr>
      <w:suppressAutoHyphens w:val="0"/>
      <w:autoSpaceDN/>
      <w:spacing w:after="0" w:line="240" w:lineRule="auto"/>
      <w:textAlignment w:val="auto"/>
    </w:pPr>
    <w:rPr>
      <w:rFonts w:ascii="Times New Roman" w:eastAsia="Times New Roman" w:hAnsi="Times New Roman"/>
      <w:b/>
      <w:sz w:val="24"/>
      <w:szCs w:val="20"/>
      <w:lang w:eastAsia="pl-PL"/>
    </w:rPr>
  </w:style>
  <w:style w:type="character" w:customStyle="1" w:styleId="Tekstpodstawowy3Znak">
    <w:name w:val="Tekst podstawowy 3 Znak"/>
    <w:basedOn w:val="Domylnaczcionkaakapitu"/>
    <w:link w:val="Tekstpodstawowy3"/>
    <w:rsid w:val="00170975"/>
    <w:rPr>
      <w:rFonts w:ascii="Times New Roman" w:eastAsia="Times New Roman" w:hAnsi="Times New Roman" w:cs="Times New Roman"/>
      <w:b/>
      <w:sz w:val="24"/>
      <w:szCs w:val="20"/>
      <w:lang w:eastAsia="pl-PL"/>
    </w:rPr>
  </w:style>
  <w:style w:type="paragraph" w:customStyle="1" w:styleId="Stlus1">
    <w:name w:val="Stílus1"/>
    <w:basedOn w:val="Normalny"/>
    <w:rsid w:val="00170975"/>
    <w:pPr>
      <w:suppressAutoHyphens w:val="0"/>
      <w:autoSpaceDN/>
      <w:spacing w:after="0" w:line="240" w:lineRule="auto"/>
      <w:jc w:val="both"/>
      <w:textAlignment w:val="auto"/>
    </w:pPr>
    <w:rPr>
      <w:rFonts w:ascii="Arial" w:eastAsia="Times New Roman" w:hAnsi="Arial"/>
      <w:sz w:val="24"/>
      <w:szCs w:val="20"/>
      <w:lang w:eastAsia="pl-PL"/>
    </w:rPr>
  </w:style>
  <w:style w:type="paragraph" w:customStyle="1" w:styleId="Default">
    <w:name w:val="Default"/>
    <w:rsid w:val="00BD60D9"/>
    <w:pPr>
      <w:autoSpaceDE w:val="0"/>
      <w:autoSpaceDN w:val="0"/>
      <w:adjustRightInd w:val="0"/>
      <w:spacing w:after="0" w:line="240" w:lineRule="auto"/>
    </w:pPr>
    <w:rPr>
      <w:rFonts w:ascii="Calibri" w:hAnsi="Calibri" w:cs="Calibri"/>
      <w:color w:val="000000"/>
      <w:sz w:val="24"/>
      <w:szCs w:val="24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664164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92284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0525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25181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4860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36321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1930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60032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4804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69702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ntTable" Target="fontTable.xml"/><Relationship Id="rId10" Type="http://schemas.openxmlformats.org/officeDocument/2006/relationships/webSettings" Target="webSettings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footer1.xml.rels><?xml version="1.0" encoding="UTF-8" standalone="yes"?>
<Relationships xmlns="http://schemas.openxmlformats.org/package/2006/relationships"><Relationship Id="rId2" Type="http://schemas.openxmlformats.org/officeDocument/2006/relationships/image" Target="media/image4.jpeg"/><Relationship Id="rId1" Type="http://schemas.openxmlformats.org/officeDocument/2006/relationships/image" Target="media/image3.jpeg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2.gif"/><Relationship Id="rId1" Type="http://schemas.openxmlformats.org/officeDocument/2006/relationships/image" Target="media/image1.jpeg"/></Relationships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39f7c1c4-9d1a-4107-9192-b1bcec9d9d0b">4AUVVSWN3CTX-1500038033-117</_dlc_DocId>
    <_dlc_DocIdUrl xmlns="39f7c1c4-9d1a-4107-9192-b1bcec9d9d0b">
      <Url>https://portalarimr.arimr.gov.pl/Departamenty/BPr/_layouts/15/DocIdRedir.aspx?ID=4AUVVSWN3CTX-1500038033-117</Url>
      <Description>4AUVVSWN3CTX-1500038033-117</Description>
    </_dlc_DocIdUrl>
    <LikesCount xmlns="http://schemas.microsoft.com/sharepoint/v3" xsi:nil="true"/>
    <Ratings xmlns="http://schemas.microsoft.com/sharepoint/v3" xsi:nil="true"/>
    <LikedBy xmlns="http://schemas.microsoft.com/sharepoint/v3">
      <UserInfo>
        <DisplayName/>
        <AccountId xsi:nil="true"/>
        <AccountType/>
      </UserInfo>
    </LikedBy>
    <RatedBy xmlns="http://schemas.microsoft.com/sharepoint/v3">
      <UserInfo>
        <DisplayName/>
        <AccountId xsi:nil="true"/>
        <AccountType/>
      </UserInfo>
    </RatedBy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D8079F39A46629418CAC8F3C7AF5226B" ma:contentTypeVersion="6" ma:contentTypeDescription="Utwórz nowy dokument." ma:contentTypeScope="" ma:versionID="8a147fdcd8e2648c713b303c79954084">
  <xsd:schema xmlns:xsd="http://www.w3.org/2001/XMLSchema" xmlns:xs="http://www.w3.org/2001/XMLSchema" xmlns:p="http://schemas.microsoft.com/office/2006/metadata/properties" xmlns:ns1="http://schemas.microsoft.com/sharepoint/v3" xmlns:ns2="39f7c1c4-9d1a-4107-9192-b1bcec9d9d0b" targetNamespace="http://schemas.microsoft.com/office/2006/metadata/properties" ma:root="true" ma:fieldsID="98c5cac0a1b04e0e77eb78a3c023301d" ns1:_="" ns2:_="">
    <xsd:import namespace="http://schemas.microsoft.com/sharepoint/v3"/>
    <xsd:import namespace="39f7c1c4-9d1a-4107-9192-b1bcec9d9d0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AverageRating" minOccurs="0"/>
                <xsd:element ref="ns1:RatingCount" minOccurs="0"/>
                <xsd:element ref="ns1:RatedBy" minOccurs="0"/>
                <xsd:element ref="ns1:Ratings" minOccurs="0"/>
                <xsd:element ref="ns1:LikesCount" minOccurs="0"/>
                <xsd:element ref="ns1:LikedB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AverageRating" ma:index="11" nillable="true" ma:displayName="Ocena (0-5)" ma:decimals="2" ma:description="Średnia wartość wszystkich przesłanych ocen" ma:internalName="AverageRating" ma:readOnly="true">
      <xsd:simpleType>
        <xsd:restriction base="dms:Number"/>
      </xsd:simpleType>
    </xsd:element>
    <xsd:element name="RatingCount" ma:index="12" nillable="true" ma:displayName="Liczba ocen" ma:decimals="0" ma:description="Liczba przesłanych ocen" ma:internalName="RatingCount" ma:readOnly="true">
      <xsd:simpleType>
        <xsd:restriction base="dms:Number"/>
      </xsd:simpleType>
    </xsd:element>
    <xsd:element name="RatedBy" ma:index="13" nillable="true" ma:displayName="Ocenione przez" ma:description="Użytkownicy ocenili element." ma:hidden="true" ma:list="UserInfo" ma:internalName="Rat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atings" ma:index="14" nillable="true" ma:displayName="Oceny użytkownika" ma:description="Oceny użytkownika dla elementu" ma:hidden="true" ma:internalName="Ratings">
      <xsd:simpleType>
        <xsd:restriction base="dms:Note"/>
      </xsd:simpleType>
    </xsd:element>
    <xsd:element name="LikesCount" ma:index="15" nillable="true" ma:displayName="Liczba znaczników „lubię to”" ma:internalName="LikesCount">
      <xsd:simpleType>
        <xsd:restriction base="dms:Unknown"/>
      </xsd:simpleType>
    </xsd:element>
    <xsd:element name="LikedBy" ma:index="16" nillable="true" ma:displayName="Lubiane przez" ma:hidden="true" ma:list="UserInfo" ma:internalName="LikedBy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f7c1c4-9d1a-4107-9192-b1bcec9d9d0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rtość identyfikatora dokumentu" ma:description="Wartość identyfikatora dokumentu przypisanego do tego elementu." ma:internalName="_dlc_DocId" ma:readOnly="true">
      <xsd:simpleType>
        <xsd:restriction base="dms:Text"/>
      </xsd:simpleType>
    </xsd:element>
    <xsd:element name="_dlc_DocIdUrl" ma:index="9" nillable="true" ma:displayName="Identyfikator dokumentu" ma:description="Łącze stałe do tego dokumentu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sisl xmlns:xsi="http://www.w3.org/2001/XMLSchema-instance" xmlns:xsd="http://www.w3.org/2001/XMLSchema" xmlns="http://www.boldonjames.com/2008/01/sie/internal/label" sislVersion="0" policy="992781dc-360b-4b31-9bcd-674abed97a40" origin="userSelected">
  <element uid="e3529ac4-ce9c-4660-aa85-64853fbeee80" value=""/>
</sisl>
</file>

<file path=customXml/itemProps1.xml><?xml version="1.0" encoding="utf-8"?>
<ds:datastoreItem xmlns:ds="http://schemas.openxmlformats.org/officeDocument/2006/customXml" ds:itemID="{47EEE84E-155B-4A38-8227-DADF7A71D2CB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8CACAD75-9238-493C-AC61-BA9BDC69D3C9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47613A72-BDA8-4096-AA32-86475939B175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8AB81B7B-15A9-45F7-B35A-1F445392FF12}">
  <ds:schemaRefs>
    <ds:schemaRef ds:uri="http://schemas.microsoft.com/office/2006/metadata/properties"/>
    <ds:schemaRef ds:uri="http://schemas.microsoft.com/office/infopath/2007/PartnerControls"/>
    <ds:schemaRef ds:uri="39f7c1c4-9d1a-4107-9192-b1bcec9d9d0b"/>
    <ds:schemaRef ds:uri="http://schemas.microsoft.com/sharepoint/v3"/>
  </ds:schemaRefs>
</ds:datastoreItem>
</file>

<file path=customXml/itemProps5.xml><?xml version="1.0" encoding="utf-8"?>
<ds:datastoreItem xmlns:ds="http://schemas.openxmlformats.org/officeDocument/2006/customXml" ds:itemID="{95CC6CF6-1CB3-4611-9553-A9592C2F05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9f7c1c4-9d1a-4107-9192-b1bcec9d9d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2112750D-9845-4927-843B-A08D4AD581B2}">
  <ds:schemaRefs>
    <ds:schemaRef ds:uri="http://www.w3.org/2001/XMLSchema"/>
    <ds:schemaRef ds:uri="http://www.boldonjames.com/2008/01/sie/internal/labe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</TotalTime>
  <Pages>1</Pages>
  <Words>515</Words>
  <Characters>3090</Characters>
  <Application>Microsoft Office Word</Application>
  <DocSecurity>0</DocSecurity>
  <Lines>25</Lines>
  <Paragraphs>7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3598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Kubat Artur</dc:creator>
  <cp:keywords/>
  <dc:description/>
  <cp:lastModifiedBy>Szukała Katarzyna</cp:lastModifiedBy>
  <cp:revision>8</cp:revision>
  <cp:lastPrinted>2020-05-18T11:58:00Z</cp:lastPrinted>
  <dcterms:created xsi:type="dcterms:W3CDTF">2021-10-06T09:23:00Z</dcterms:created>
  <dcterms:modified xsi:type="dcterms:W3CDTF">2022-10-24T07:08:00Z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ItemGuid">
    <vt:lpwstr>57120a48-d31c-4b01-9ac5-78ce2977e33f</vt:lpwstr>
  </property>
  <property fmtid="{D5CDD505-2E9C-101B-9397-08002B2CF9AE}" pid="3" name="ContentTypeId">
    <vt:lpwstr>0x010100D8079F39A46629418CAC8F3C7AF5226B</vt:lpwstr>
  </property>
  <property fmtid="{D5CDD505-2E9C-101B-9397-08002B2CF9AE}" pid="4" name="docIndexRef">
    <vt:lpwstr>ef7cc74d-055a-44fc-816d-403b12c93dfb</vt:lpwstr>
  </property>
  <property fmtid="{D5CDD505-2E9C-101B-9397-08002B2CF9AE}" pid="5" name="bjSaver">
    <vt:lpwstr>LDjM2wVhBG9NWJWWVjGhAE7kb+CmWOsi</vt:lpwstr>
  </property>
  <property fmtid="{D5CDD505-2E9C-101B-9397-08002B2CF9AE}" pid="6" name="bjDocumentLabelXML">
    <vt:lpwstr>&lt;?xml version="1.0" encoding="us-ascii"?&gt;&lt;sisl xmlns:xsi="http://www.w3.org/2001/XMLSchema-instance" xmlns:xsd="http://www.w3.org/2001/XMLSchema" sislVersion="0" policy="992781dc-360b-4b31-9bcd-674abed97a40" origin="userSelected" xmlns="http://www.boldonj</vt:lpwstr>
  </property>
  <property fmtid="{D5CDD505-2E9C-101B-9397-08002B2CF9AE}" pid="7" name="bjDocumentLabelXML-0">
    <vt:lpwstr>ames.com/2008/01/sie/internal/label"&gt;&lt;element uid="e3529ac4-ce9c-4660-aa85-64853fbeee80" value="" /&gt;&lt;/sisl&gt;</vt:lpwstr>
  </property>
  <property fmtid="{D5CDD505-2E9C-101B-9397-08002B2CF9AE}" pid="8" name="bjDocumentSecurityLabel">
    <vt:lpwstr>Klasyfikacja: OGÓLNA</vt:lpwstr>
  </property>
  <property fmtid="{D5CDD505-2E9C-101B-9397-08002B2CF9AE}" pid="9" name="bjClsUserRVM">
    <vt:lpwstr>[]</vt:lpwstr>
  </property>
</Properties>
</file>