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73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5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6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13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67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36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3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33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28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74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5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85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71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1164C-CAB3-4713-8302-5A5C2EC1CB0A}" type="datetimeFigureOut">
              <a:rPr lang="pl-PL" smtClean="0"/>
              <a:t>2022-04-22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28EB0-802A-4197-B59B-B441B9C8C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54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Kaproń</dc:creator>
  <cp:lastModifiedBy>Magdalena Kaproń</cp:lastModifiedBy>
  <cp:revision>2</cp:revision>
  <dcterms:created xsi:type="dcterms:W3CDTF">2022-04-22T07:48:20Z</dcterms:created>
  <dcterms:modified xsi:type="dcterms:W3CDTF">2022-04-22T08:01:14Z</dcterms:modified>
</cp:coreProperties>
</file>