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7" r:id="rId2"/>
    <p:sldId id="314" r:id="rId3"/>
    <p:sldId id="315" r:id="rId4"/>
    <p:sldId id="294" r:id="rId5"/>
    <p:sldId id="312" r:id="rId6"/>
    <p:sldId id="295" r:id="rId7"/>
    <p:sldId id="298" r:id="rId8"/>
    <p:sldId id="299" r:id="rId9"/>
    <p:sldId id="313" r:id="rId10"/>
    <p:sldId id="311" r:id="rId11"/>
    <p:sldId id="296" r:id="rId12"/>
  </p:sldIdLst>
  <p:sldSz cx="12192000" cy="6858000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92666" y="2238402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Nadzór Wojewody nad realizacją zadań w jednostkach organizacyjnych pomocy społecznej województwa warmińsko-mazurskiego 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3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Olsztyn,  20  września 2018 r. </a:t>
            </a: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1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37077" y="43431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Priorytety kontroli na rok 2019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77120" y="527222"/>
            <a:ext cx="10597016" cy="5380225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Placówki całodobowe tj. domy pomocy społecznej, placówki zapewniające całodobową opiekę osobom niepełnosprawnym, przewlekle chorym lub w podeszłym wieku</a:t>
            </a: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Zadania zlecone tj. środowiskowe domy samopomocy, </a:t>
            </a: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Ośrodki wsparcia tj. schroniska, domy dziennego pobytu Senior+</a:t>
            </a:r>
          </a:p>
        </p:txBody>
      </p:sp>
    </p:spTree>
    <p:extLst>
      <p:ext uri="{BB962C8B-B14F-4D97-AF65-F5344CB8AC3E}">
        <p14:creationId xmlns:p14="http://schemas.microsoft.com/office/powerpoint/2010/main" val="109690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149199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14FE838-F706-49A9-ACE5-BE543531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27061"/>
            <a:ext cx="10607371" cy="1507067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Ustawa z dnia 23 stycznia 2009 r. o wojewodzie </a:t>
            </a:r>
            <a:b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administracji rządowej w województwie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F4C63E9-8B19-49C7-B1BF-D291ABD8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934128"/>
            <a:ext cx="10380867" cy="36152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Art.3 ust 1 pkt 4)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Wojewoda jest organem nadzoru nad działalnością jednostek samorządu terytorialnego  i ich związków, pod względem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legalności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 zastrzeżeniem ust.2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Art.3 ust.2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Wojewoda kontroluje pod względem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legalności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gospodarności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rzetelności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wykonywanie przez organy samorządu terytorialnego  zadań z zakresu administracji rządowej, realizowanych przez nie na podstawie ustawy lub porozumienia z organami administracji  rządowej</a:t>
            </a:r>
          </a:p>
        </p:txBody>
      </p:sp>
    </p:spTree>
    <p:extLst>
      <p:ext uri="{BB962C8B-B14F-4D97-AF65-F5344CB8AC3E}">
        <p14:creationId xmlns:p14="http://schemas.microsoft.com/office/powerpoint/2010/main" val="282802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ADE14CD-028F-44B3-BFA6-614FF266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581" y="685800"/>
            <a:ext cx="10241939" cy="1507067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Ustawa z dnia 15 lipca 2011 r. o kontroli w administracji rządowej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686C3F0-2D8F-4B36-BA45-ADF6C5CC9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92867"/>
            <a:ext cx="10036918" cy="3419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Art.6 ust.4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Wojewoda kontroluje :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 3) organy samorządu terytorialnego 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 4) podmioty, które otrzymały dotację z części budżetu państwa, której dysponentem jest wojewoda</a:t>
            </a:r>
          </a:p>
        </p:txBody>
      </p:sp>
    </p:spTree>
    <p:extLst>
      <p:ext uri="{BB962C8B-B14F-4D97-AF65-F5344CB8AC3E}">
        <p14:creationId xmlns:p14="http://schemas.microsoft.com/office/powerpoint/2010/main" val="352151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09379" y="478172"/>
            <a:ext cx="9692970" cy="35219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Ustawa z dnia 12 marca 2004 r. o pomocy społecznej </a:t>
            </a:r>
          </a:p>
          <a:p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22 pkt 1) ustawy o pomocy społecznej</a:t>
            </a:r>
          </a:p>
          <a:p>
            <a:pPr marL="0" indent="0" algn="just">
              <a:buNone/>
            </a:pPr>
            <a:endParaRPr lang="pl-P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zadań wojewody należy ustalanie sposobu wykonywania zadań z zakresu administracji rządowej realizowanych przez jednostki samorządu terytorialnego </a:t>
            </a:r>
          </a:p>
        </p:txBody>
      </p:sp>
    </p:spTree>
    <p:extLst>
      <p:ext uri="{BB962C8B-B14F-4D97-AF65-F5344CB8AC3E}">
        <p14:creationId xmlns:p14="http://schemas.microsoft.com/office/powerpoint/2010/main" val="194800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D77C298-C3B5-4347-A917-8A6CF68F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897461"/>
            <a:ext cx="8534400" cy="9693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BD06AE9-4AFF-43DE-B09B-E14F2B8A2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545284"/>
            <a:ext cx="10498313" cy="51760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22 pkt 8) ustawy o pomocy społecznej</a:t>
            </a:r>
          </a:p>
          <a:p>
            <a:pPr marL="0" indent="0" algn="just">
              <a:buNone/>
            </a:pPr>
            <a:endParaRPr 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zadań wojewody należy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nadzór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nad realizacją zadań samorządu gminnego, powiatowego i województwa, w tym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jakością działalności jednostek organizacyjnych pomocy społecznej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nad jakością usług, dla których określone zostały standardy, a także nad zgodnością zatrudnienia pracowników jednostek organizacyjnych pomocy społecznej z wymaganymi kwalifikacjami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72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l-P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6 pkt 5) ustawy o pomocy społecznej </a:t>
            </a:r>
          </a:p>
          <a:p>
            <a:endParaRPr 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Jednostki organizacyjne pomocy społecznej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Regionalny ośrodek polityki społecznej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Powiatowe centrum pomocy rodzinie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Ośrodek pomocy społecznej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 pomocy społecznej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Placówka specjalistycznego poradnictwa</a:t>
            </a: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Ośrodek wsparcia </a:t>
            </a:r>
            <a:endParaRPr lang="pl-PL" sz="24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Ośrodek interwencji kryzysowej</a:t>
            </a:r>
          </a:p>
        </p:txBody>
      </p:sp>
    </p:spTree>
    <p:extLst>
      <p:ext uri="{BB962C8B-B14F-4D97-AF65-F5344CB8AC3E}">
        <p14:creationId xmlns:p14="http://schemas.microsoft.com/office/powerpoint/2010/main" val="380807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51 ust.4 ustawy o pomocy społecznej </a:t>
            </a:r>
          </a:p>
          <a:p>
            <a:endParaRPr 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Ośrodkiem wsparcia może być :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ośrodek wsparcia dla osób z zaburzeniami psychicznymi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dzienny dom pomocy społecznej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dom dla matek z małoletnimi dziećmi i kobiet w ciąży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schronisko dla bezdomnych</a:t>
            </a:r>
          </a:p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klub samopomocy</a:t>
            </a:r>
          </a:p>
        </p:txBody>
      </p:sp>
    </p:spTree>
    <p:extLst>
      <p:ext uri="{BB962C8B-B14F-4D97-AF65-F5344CB8AC3E}">
        <p14:creationId xmlns:p14="http://schemas.microsoft.com/office/powerpoint/2010/main" val="217294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84211" y="685801"/>
            <a:ext cx="10498313" cy="5072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a nadzór </a:t>
            </a:r>
          </a:p>
          <a:p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Pojęcie 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jest pojęciem zdecydowanie szerszym od pojęcia kontroli, </a:t>
            </a:r>
          </a:p>
          <a:p>
            <a:pPr algn="just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jest tylko elementem nadzoru,  </a:t>
            </a:r>
          </a:p>
          <a:p>
            <a:pPr algn="just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Nadzór należy rozumieć jako działalność aktywną, wyposażoną w możliwości władczego wkraczania w działalność organu nadzorowanego w celu jego korygowania. Działalność nadzorcza ma na celu głównie zabezpieczenie przestrzegania prawa, jest wykonywana ex post i połączona z możliwością wydawania wiążących nakazów lub poleceń.</a:t>
            </a:r>
          </a:p>
          <a:p>
            <a:pPr algn="just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Nadzór nie ogranicza się do obserwacji i ustaleń stanu faktycznego (jak kontrola), ale łączy się z możliwością stosowania środków nadzoru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280957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B306F96-70C4-4755-8D99-00D2F3EDE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696125"/>
            <a:ext cx="8534400" cy="298274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3C8E731-ADA5-4AE2-9309-96FC2300F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531869" cy="4783822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Należy więc wyraźnie podkreślić różnicę pomiędzy pojęciami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nadzór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która przedstawia się tym, że organ nadzorujący oprócz stwierdzenia faktów i dokonywania ich oceny, jak to czyni organ kontrolujący, również współadministruje, odpowiada za wyniki pracy organów podległych nadzorowi</a:t>
            </a:r>
          </a:p>
          <a:p>
            <a:pPr algn="just"/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Zadania wojewody polegają na kontrolowaniu, ocenianiu, koordynowaniu i nadzorowaniu działalności samorządu terytorialnego. W dziedzinie pomocy społecznej zadania te pozostają w ścisłym związku z jedną z funkcji wojewody jaką jest nadzór nad samorządem, zapisany w Konstytucji RP oraz ustawach</a:t>
            </a:r>
          </a:p>
        </p:txBody>
      </p:sp>
    </p:spTree>
    <p:extLst>
      <p:ext uri="{BB962C8B-B14F-4D97-AF65-F5344CB8AC3E}">
        <p14:creationId xmlns:p14="http://schemas.microsoft.com/office/powerpoint/2010/main" val="2197025953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2019</TotalTime>
  <Words>520</Words>
  <Application>Microsoft Office PowerPoint</Application>
  <PresentationFormat>Panoramiczny</PresentationFormat>
  <Paragraphs>56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Wycinek</vt:lpstr>
      <vt:lpstr>Nadzór Wojewody nad realizacją zadań w jednostkach organizacyjnych pomocy społecznej województwa warmińsko-mazurskiego      Olsztyn,  20  września 2018 r. </vt:lpstr>
      <vt:lpstr>Ustawa z dnia 23 stycznia 2009 r. o wojewodzie  i administracji rządowej w województwie</vt:lpstr>
      <vt:lpstr>Ustawa z dnia 15 lipca 2011 r. o kontroli w administracji rządowej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Priorytety kontroli na rok 2019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państwa w wychowywaniu dzieci</dc:title>
  <dc:creator>Ewa Korycka</dc:creator>
  <cp:lastModifiedBy>Ewa Kordalska</cp:lastModifiedBy>
  <cp:revision>127</cp:revision>
  <cp:lastPrinted>2018-09-19T13:00:47Z</cp:lastPrinted>
  <dcterms:created xsi:type="dcterms:W3CDTF">2017-01-19T11:34:51Z</dcterms:created>
  <dcterms:modified xsi:type="dcterms:W3CDTF">2018-09-26T06:42:33Z</dcterms:modified>
</cp:coreProperties>
</file>