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16"/>
  </p:notesMasterIdLst>
  <p:sldIdLst>
    <p:sldId id="270" r:id="rId3"/>
    <p:sldId id="272" r:id="rId4"/>
    <p:sldId id="259" r:id="rId5"/>
    <p:sldId id="261" r:id="rId6"/>
    <p:sldId id="262" r:id="rId7"/>
    <p:sldId id="263" r:id="rId8"/>
    <p:sldId id="258" r:id="rId9"/>
    <p:sldId id="264" r:id="rId10"/>
    <p:sldId id="265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0AE9F-2009-2000-9EDA-B42997EB8079}" v="101" dt="2021-02-23T12:20:48.170"/>
    <p1510:client id="{09124866-28DC-35BA-2DBC-D771AF0650E1}" v="120" dt="2021-02-23T13:37:49.041"/>
    <p1510:client id="{2219AE9F-509E-2000-A3BB-7B18FC533682}" v="11" dt="2021-02-23T14:58:22.342"/>
    <p1510:client id="{4589E410-EF53-2637-7714-FE08A87F82AB}" v="78" dt="2021-02-23T13:34:23.969"/>
    <p1510:client id="{6900BBA9-1FFE-24C2-736E-E76FB4BC85D9}" v="87" dt="2021-03-01T13:34:51.991"/>
    <p1510:client id="{8154AE9F-502E-2000-9EDA-BBFAEF7AE704}" v="81" dt="2021-02-24T08:16:30.393"/>
    <p1510:client id="{9410AE9F-503F-2000-9EDA-B0E54C2630D3}" v="67" dt="2021-02-23T12:48:44.021"/>
    <p1510:client id="{9E49B09F-C092-2000-B6BB-D9C918865997}" v="15" dt="2021-03-02T10:13:24.9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09124866-28DC-35BA-2DBC-D771AF0650E1}"/>
    <pc:docChg chg="modSld">
      <pc:chgData name="Natalia Wasielewska" userId="S::natalia.wasielewska@firr.org.pl::6a950395-ff1e-4d60-860f-189474a20705" providerId="AD" clId="Web-{09124866-28DC-35BA-2DBC-D771AF0650E1}" dt="2021-02-23T13:37:31.979" v="63" actId="20577"/>
      <pc:docMkLst>
        <pc:docMk/>
      </pc:docMkLst>
      <pc:sldChg chg="modSp">
        <pc:chgData name="Natalia Wasielewska" userId="S::natalia.wasielewska@firr.org.pl::6a950395-ff1e-4d60-860f-189474a20705" providerId="AD" clId="Web-{09124866-28DC-35BA-2DBC-D771AF0650E1}" dt="2021-02-23T13:37:31.979" v="63" actId="20577"/>
        <pc:sldMkLst>
          <pc:docMk/>
          <pc:sldMk cId="2211034819" sldId="264"/>
        </pc:sldMkLst>
        <pc:spChg chg="mod">
          <ac:chgData name="Natalia Wasielewska" userId="S::natalia.wasielewska@firr.org.pl::6a950395-ff1e-4d60-860f-189474a20705" providerId="AD" clId="Web-{09124866-28DC-35BA-2DBC-D771AF0650E1}" dt="2021-02-23T13:37:31.979" v="63" actId="20577"/>
          <ac:spMkLst>
            <pc:docMk/>
            <pc:sldMk cId="2211034819" sldId="264"/>
            <ac:spMk id="3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9E49B09F-C092-2000-B6BB-D9C918865997}"/>
    <pc:docChg chg="addSld delSld modSld addMainMaster modMainMaster">
      <pc:chgData name="Joanna Mazurkiewicz" userId="S::joanna.mazurkiewicz@firr.org.pl::8f9231b0-f9d8-49eb-8835-4e10db10f6e2" providerId="AD" clId="Web-{9E49B09F-C092-2000-B6BB-D9C918865997}" dt="2021-03-02T10:13:24.944" v="9" actId="1076"/>
      <pc:docMkLst>
        <pc:docMk/>
      </pc:docMkLst>
      <pc:sldChg chg="modSp">
        <pc:chgData name="Joanna Mazurkiewicz" userId="S::joanna.mazurkiewicz@firr.org.pl::8f9231b0-f9d8-49eb-8835-4e10db10f6e2" providerId="AD" clId="Web-{9E49B09F-C092-2000-B6BB-D9C918865997}" dt="2021-03-02T10:13:24.944" v="9" actId="1076"/>
        <pc:sldMkLst>
          <pc:docMk/>
          <pc:sldMk cId="2804278187" sldId="270"/>
        </pc:sldMkLst>
        <pc:spChg chg="mod">
          <ac:chgData name="Joanna Mazurkiewicz" userId="S::joanna.mazurkiewicz@firr.org.pl::8f9231b0-f9d8-49eb-8835-4e10db10f6e2" providerId="AD" clId="Web-{9E49B09F-C092-2000-B6BB-D9C918865997}" dt="2021-03-02T10:13:24.944" v="9" actId="1076"/>
          <ac:spMkLst>
            <pc:docMk/>
            <pc:sldMk cId="2804278187" sldId="270"/>
            <ac:spMk id="3" creationId="{E3743531-A9EC-4722-8360-B023086F56BB}"/>
          </ac:spMkLst>
        </pc:spChg>
        <pc:spChg chg="mod">
          <ac:chgData name="Joanna Mazurkiewicz" userId="S::joanna.mazurkiewicz@firr.org.pl::8f9231b0-f9d8-49eb-8835-4e10db10f6e2" providerId="AD" clId="Web-{9E49B09F-C092-2000-B6BB-D9C918865997}" dt="2021-03-02T10:13:20.210" v="8" actId="1076"/>
          <ac:spMkLst>
            <pc:docMk/>
            <pc:sldMk cId="2804278187" sldId="270"/>
            <ac:spMk id="5" creationId="{259BB0A5-7B15-429D-B925-397BEC126751}"/>
          </ac:spMkLst>
        </pc:spChg>
      </pc:sldChg>
      <pc:sldChg chg="del">
        <pc:chgData name="Joanna Mazurkiewicz" userId="S::joanna.mazurkiewicz@firr.org.pl::8f9231b0-f9d8-49eb-8835-4e10db10f6e2" providerId="AD" clId="Web-{9E49B09F-C092-2000-B6BB-D9C918865997}" dt="2021-03-02T10:12:59.381" v="1"/>
        <pc:sldMkLst>
          <pc:docMk/>
          <pc:sldMk cId="3678384504" sldId="271"/>
        </pc:sldMkLst>
      </pc:sldChg>
      <pc:sldChg chg="add">
        <pc:chgData name="Joanna Mazurkiewicz" userId="S::joanna.mazurkiewicz@firr.org.pl::8f9231b0-f9d8-49eb-8835-4e10db10f6e2" providerId="AD" clId="Web-{9E49B09F-C092-2000-B6BB-D9C918865997}" dt="2021-03-02T10:12:55.318" v="0"/>
        <pc:sldMkLst>
          <pc:docMk/>
          <pc:sldMk cId="1631811986" sldId="272"/>
        </pc:sldMkLst>
      </pc:sldChg>
      <pc:sldMasterChg chg="add addSldLayout">
        <pc:chgData name="Joanna Mazurkiewicz" userId="S::joanna.mazurkiewicz@firr.org.pl::8f9231b0-f9d8-49eb-8835-4e10db10f6e2" providerId="AD" clId="Web-{9E49B09F-C092-2000-B6BB-D9C918865997}" dt="2021-03-02T10:12:55.318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9E49B09F-C092-2000-B6BB-D9C918865997}" dt="2021-03-02T10:12:55.318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9E49B09F-C092-2000-B6BB-D9C918865997}" dt="2021-03-02T10:12:55.318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8154AE9F-502E-2000-9EDA-BBFAEF7AE704}"/>
    <pc:docChg chg="modSld">
      <pc:chgData name="Natalia Wasielewska" userId="S::natalia.wasielewska@firr.org.pl::6a950395-ff1e-4d60-860f-189474a20705" providerId="AD" clId="Web-{8154AE9F-502E-2000-9EDA-BBFAEF7AE704}" dt="2021-02-24T08:16:26.612" v="37" actId="20577"/>
      <pc:docMkLst>
        <pc:docMk/>
      </pc:docMkLst>
      <pc:sldChg chg="modSp">
        <pc:chgData name="Natalia Wasielewska" userId="S::natalia.wasielewska@firr.org.pl::6a950395-ff1e-4d60-860f-189474a20705" providerId="AD" clId="Web-{8154AE9F-502E-2000-9EDA-BBFAEF7AE704}" dt="2021-02-24T08:16:26.612" v="37" actId="20577"/>
        <pc:sldMkLst>
          <pc:docMk/>
          <pc:sldMk cId="694053549" sldId="266"/>
        </pc:sldMkLst>
        <pc:spChg chg="mod">
          <ac:chgData name="Natalia Wasielewska" userId="S::natalia.wasielewska@firr.org.pl::6a950395-ff1e-4d60-860f-189474a20705" providerId="AD" clId="Web-{8154AE9F-502E-2000-9EDA-BBFAEF7AE704}" dt="2021-02-24T08:16:26.612" v="37" actId="20577"/>
          <ac:spMkLst>
            <pc:docMk/>
            <pc:sldMk cId="694053549" sldId="266"/>
            <ac:spMk id="7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6900BBA9-1FFE-24C2-736E-E76FB4BC85D9}"/>
    <pc:docChg chg="modSld">
      <pc:chgData name="Joanna Mazurkiewicz" userId="S::joanna.mazurkiewicz@firr.org.pl::8f9231b0-f9d8-49eb-8835-4e10db10f6e2" providerId="AD" clId="Web-{6900BBA9-1FFE-24C2-736E-E76FB4BC85D9}" dt="2021-03-01T13:34:48.132" v="44" actId="20577"/>
      <pc:docMkLst>
        <pc:docMk/>
      </pc:docMkLst>
      <pc:sldChg chg="modSp">
        <pc:chgData name="Joanna Mazurkiewicz" userId="S::joanna.mazurkiewicz@firr.org.pl::8f9231b0-f9d8-49eb-8835-4e10db10f6e2" providerId="AD" clId="Web-{6900BBA9-1FFE-24C2-736E-E76FB4BC85D9}" dt="2021-03-01T13:34:48.132" v="44" actId="20577"/>
        <pc:sldMkLst>
          <pc:docMk/>
          <pc:sldMk cId="2804278187" sldId="270"/>
        </pc:sldMkLst>
        <pc:spChg chg="mod">
          <ac:chgData name="Joanna Mazurkiewicz" userId="S::joanna.mazurkiewicz@firr.org.pl::8f9231b0-f9d8-49eb-8835-4e10db10f6e2" providerId="AD" clId="Web-{6900BBA9-1FFE-24C2-736E-E76FB4BC85D9}" dt="2021-03-01T13:34:39.741" v="42" actId="1076"/>
          <ac:spMkLst>
            <pc:docMk/>
            <pc:sldMk cId="2804278187" sldId="270"/>
            <ac:spMk id="3" creationId="{E3743531-A9EC-4722-8360-B023086F56BB}"/>
          </ac:spMkLst>
        </pc:spChg>
        <pc:spChg chg="mod">
          <ac:chgData name="Joanna Mazurkiewicz" userId="S::joanna.mazurkiewicz@firr.org.pl::8f9231b0-f9d8-49eb-8835-4e10db10f6e2" providerId="AD" clId="Web-{6900BBA9-1FFE-24C2-736E-E76FB4BC85D9}" dt="2021-03-01T13:34:48.132" v="44" actId="20577"/>
          <ac:spMkLst>
            <pc:docMk/>
            <pc:sldMk cId="2804278187" sldId="270"/>
            <ac:spMk id="5" creationId="{259BB0A5-7B15-429D-B925-397BEC126751}"/>
          </ac:spMkLst>
        </pc:spChg>
      </pc:sldChg>
    </pc:docChg>
  </pc:docChgLst>
  <pc:docChgLst>
    <pc:chgData name="Natalia Wasielewska" userId="S::natalia.wasielewska@firr.org.pl::6a950395-ff1e-4d60-860f-189474a20705" providerId="AD" clId="Web-{4589E410-EF53-2637-7714-FE08A87F82AB}"/>
    <pc:docChg chg="modSld">
      <pc:chgData name="Natalia Wasielewska" userId="S::natalia.wasielewska@firr.org.pl::6a950395-ff1e-4d60-860f-189474a20705" providerId="AD" clId="Web-{4589E410-EF53-2637-7714-FE08A87F82AB}" dt="2021-02-23T13:34:23.969" v="38" actId="20577"/>
      <pc:docMkLst>
        <pc:docMk/>
      </pc:docMkLst>
      <pc:sldChg chg="modSp">
        <pc:chgData name="Natalia Wasielewska" userId="S::natalia.wasielewska@firr.org.pl::6a950395-ff1e-4d60-860f-189474a20705" providerId="AD" clId="Web-{4589E410-EF53-2637-7714-FE08A87F82AB}" dt="2021-02-23T13:34:23.969" v="38" actId="20577"/>
        <pc:sldMkLst>
          <pc:docMk/>
          <pc:sldMk cId="339728698" sldId="265"/>
        </pc:sldMkLst>
        <pc:spChg chg="mod">
          <ac:chgData name="Natalia Wasielewska" userId="S::natalia.wasielewska@firr.org.pl::6a950395-ff1e-4d60-860f-189474a20705" providerId="AD" clId="Web-{4589E410-EF53-2637-7714-FE08A87F82AB}" dt="2021-02-23T13:34:06.782" v="32" actId="20577"/>
          <ac:spMkLst>
            <pc:docMk/>
            <pc:sldMk cId="339728698" sldId="265"/>
            <ac:spMk id="6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4589E410-EF53-2637-7714-FE08A87F82AB}" dt="2021-02-23T13:34:23.969" v="38" actId="20577"/>
          <ac:spMkLst>
            <pc:docMk/>
            <pc:sldMk cId="339728698" sldId="265"/>
            <ac:spMk id="7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2219AE9F-509E-2000-A3BB-7B18FC533682}"/>
    <pc:docChg chg="modSld">
      <pc:chgData name="Natalia Wasielewska" userId="S::natalia.wasielewska@firr.org.pl::6a950395-ff1e-4d60-860f-189474a20705" providerId="AD" clId="Web-{2219AE9F-509E-2000-A3BB-7B18FC533682}" dt="2021-02-23T14:58:22.342" v="5" actId="20577"/>
      <pc:docMkLst>
        <pc:docMk/>
      </pc:docMkLst>
      <pc:sldChg chg="modSp">
        <pc:chgData name="Natalia Wasielewska" userId="S::natalia.wasielewska@firr.org.pl::6a950395-ff1e-4d60-860f-189474a20705" providerId="AD" clId="Web-{2219AE9F-509E-2000-A3BB-7B18FC533682}" dt="2021-02-23T14:58:22.342" v="5" actId="20577"/>
        <pc:sldMkLst>
          <pc:docMk/>
          <pc:sldMk cId="2211034819" sldId="264"/>
        </pc:sldMkLst>
        <pc:spChg chg="mod">
          <ac:chgData name="Natalia Wasielewska" userId="S::natalia.wasielewska@firr.org.pl::6a950395-ff1e-4d60-860f-189474a20705" providerId="AD" clId="Web-{2219AE9F-509E-2000-A3BB-7B18FC533682}" dt="2021-02-23T14:58:22.342" v="5" actId="20577"/>
          <ac:spMkLst>
            <pc:docMk/>
            <pc:sldMk cId="2211034819" sldId="264"/>
            <ac:spMk id="3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9410AE9F-503F-2000-9EDA-B0E54C2630D3}"/>
    <pc:docChg chg="addSld delSld modSld">
      <pc:chgData name="Natalia Wasielewska" userId="S::natalia.wasielewska@firr.org.pl::6a950395-ff1e-4d60-860f-189474a20705" providerId="AD" clId="Web-{9410AE9F-503F-2000-9EDA-B0E54C2630D3}" dt="2021-02-23T12:48:44.005" v="40" actId="20577"/>
      <pc:docMkLst>
        <pc:docMk/>
      </pc:docMkLst>
      <pc:sldChg chg="addSp delSp modSp del">
        <pc:chgData name="Natalia Wasielewska" userId="S::natalia.wasielewska@firr.org.pl::6a950395-ff1e-4d60-860f-189474a20705" providerId="AD" clId="Web-{9410AE9F-503F-2000-9EDA-B0E54C2630D3}" dt="2021-02-23T12:35:03.808" v="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9410AE9F-503F-2000-9EDA-B0E54C2630D3}" dt="2021-02-23T12:34:43.979" v="5" actId="1076"/>
          <ac:spMkLst>
            <pc:docMk/>
            <pc:sldMk cId="944311207" sldId="256"/>
            <ac:spMk id="3" creationId="{51D0E58A-38C2-4646-AB17-DB9745877199}"/>
          </ac:spMkLst>
        </pc:spChg>
        <pc:spChg chg="del">
          <ac:chgData name="Natalia Wasielewska" userId="S::natalia.wasielewska@firr.org.pl::6a950395-ff1e-4d60-860f-189474a20705" providerId="AD" clId="Web-{9410AE9F-503F-2000-9EDA-B0E54C2630D3}" dt="2021-02-23T12:34:24.401" v="1"/>
          <ac:spMkLst>
            <pc:docMk/>
            <pc:sldMk cId="944311207" sldId="256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9410AE9F-503F-2000-9EDA-B0E54C2630D3}" dt="2021-02-23T12:34:34.729" v="4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9410AE9F-503F-2000-9EDA-B0E54C2630D3}" dt="2021-02-23T12:36:04.808" v="20"/>
        <pc:sldMkLst>
          <pc:docMk/>
          <pc:sldMk cId="3296809794" sldId="257"/>
        </pc:sldMkLst>
      </pc:sldChg>
      <pc:sldChg chg="modSp">
        <pc:chgData name="Natalia Wasielewska" userId="S::natalia.wasielewska@firr.org.pl::6a950395-ff1e-4d60-860f-189474a20705" providerId="AD" clId="Web-{9410AE9F-503F-2000-9EDA-B0E54C2630D3}" dt="2021-02-23T12:48:44.005" v="40" actId="20577"/>
        <pc:sldMkLst>
          <pc:docMk/>
          <pc:sldMk cId="2211034819" sldId="264"/>
        </pc:sldMkLst>
        <pc:spChg chg="mod">
          <ac:chgData name="Natalia Wasielewska" userId="S::natalia.wasielewska@firr.org.pl::6a950395-ff1e-4d60-860f-189474a20705" providerId="AD" clId="Web-{9410AE9F-503F-2000-9EDA-B0E54C2630D3}" dt="2021-02-23T12:48:44.005" v="40" actId="20577"/>
          <ac:spMkLst>
            <pc:docMk/>
            <pc:sldMk cId="2211034819" sldId="264"/>
            <ac:spMk id="3" creationId="{00000000-0000-0000-0000-000000000000}"/>
          </ac:spMkLst>
        </pc:spChg>
      </pc:sldChg>
      <pc:sldChg chg="addSp delSp modSp add replId">
        <pc:chgData name="Natalia Wasielewska" userId="S::natalia.wasielewska@firr.org.pl::6a950395-ff1e-4d60-860f-189474a20705" providerId="AD" clId="Web-{9410AE9F-503F-2000-9EDA-B0E54C2630D3}" dt="2021-02-23T12:36:01.746" v="19" actId="20577"/>
        <pc:sldMkLst>
          <pc:docMk/>
          <pc:sldMk cId="2804278187" sldId="270"/>
        </pc:sldMkLst>
        <pc:spChg chg="add mod">
          <ac:chgData name="Natalia Wasielewska" userId="S::natalia.wasielewska@firr.org.pl::6a950395-ff1e-4d60-860f-189474a20705" providerId="AD" clId="Web-{9410AE9F-503F-2000-9EDA-B0E54C2630D3}" dt="2021-02-23T12:35:47.183" v="17" actId="20577"/>
          <ac:spMkLst>
            <pc:docMk/>
            <pc:sldMk cId="2804278187" sldId="270"/>
            <ac:spMk id="3" creationId="{E3743531-A9EC-4722-8360-B023086F56BB}"/>
          </ac:spMkLst>
        </pc:spChg>
        <pc:spChg chg="add mod">
          <ac:chgData name="Natalia Wasielewska" userId="S::natalia.wasielewska@firr.org.pl::6a950395-ff1e-4d60-860f-189474a20705" providerId="AD" clId="Web-{9410AE9F-503F-2000-9EDA-B0E54C2630D3}" dt="2021-02-23T12:36:01.746" v="19" actId="20577"/>
          <ac:spMkLst>
            <pc:docMk/>
            <pc:sldMk cId="2804278187" sldId="270"/>
            <ac:spMk id="5" creationId="{259BB0A5-7B15-429D-B925-397BEC126751}"/>
          </ac:spMkLst>
        </pc:spChg>
        <pc:spChg chg="del mod">
          <ac:chgData name="Natalia Wasielewska" userId="S::natalia.wasielewska@firr.org.pl::6a950395-ff1e-4d60-860f-189474a20705" providerId="AD" clId="Web-{9410AE9F-503F-2000-9EDA-B0E54C2630D3}" dt="2021-02-23T12:35:25.527" v="11"/>
          <ac:spMkLst>
            <pc:docMk/>
            <pc:sldMk cId="2804278187" sldId="270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9410AE9F-503F-2000-9EDA-B0E54C2630D3}" dt="2021-02-23T12:35:12.605" v="9"/>
          <ac:spMkLst>
            <pc:docMk/>
            <pc:sldMk cId="2804278187" sldId="270"/>
            <ac:spMk id="12" creationId="{00000000-0000-0000-0000-000000000000}"/>
          </ac:spMkLst>
        </pc:spChg>
      </pc:sldChg>
      <pc:sldChg chg="add replId">
        <pc:chgData name="Natalia Wasielewska" userId="S::natalia.wasielewska@firr.org.pl::6a950395-ff1e-4d60-860f-189474a20705" providerId="AD" clId="Web-{9410AE9F-503F-2000-9EDA-B0E54C2630D3}" dt="2021-02-23T12:34:59.776" v="6"/>
        <pc:sldMkLst>
          <pc:docMk/>
          <pc:sldMk cId="3678384504" sldId="271"/>
        </pc:sldMkLst>
      </pc:sldChg>
    </pc:docChg>
  </pc:docChgLst>
  <pc:docChgLst>
    <pc:chgData name="Natalia Wasielewska" userId="S::natalia.wasielewska@firr.org.pl::6a950395-ff1e-4d60-860f-189474a20705" providerId="AD" clId="Web-{0610AE9F-2009-2000-9EDA-B42997EB8079}"/>
    <pc:docChg chg="delSld modSld">
      <pc:chgData name="Natalia Wasielewska" userId="S::natalia.wasielewska@firr.org.pl::6a950395-ff1e-4d60-860f-189474a20705" providerId="AD" clId="Web-{0610AE9F-2009-2000-9EDA-B42997EB8079}" dt="2021-02-23T12:21:15.889" v="50"/>
      <pc:docMkLst>
        <pc:docMk/>
      </pc:docMkLst>
      <pc:sldChg chg="modSp">
        <pc:chgData name="Natalia Wasielewska" userId="S::natalia.wasielewska@firr.org.pl::6a950395-ff1e-4d60-860f-189474a20705" providerId="AD" clId="Web-{0610AE9F-2009-2000-9EDA-B42997EB8079}" dt="2021-02-23T12:18:38.887" v="0" actId="20577"/>
        <pc:sldMkLst>
          <pc:docMk/>
          <pc:sldMk cId="944311207" sldId="256"/>
        </pc:sldMkLst>
        <pc:spChg chg="mod">
          <ac:chgData name="Natalia Wasielewska" userId="S::natalia.wasielewska@firr.org.pl::6a950395-ff1e-4d60-860f-189474a20705" providerId="AD" clId="Web-{0610AE9F-2009-2000-9EDA-B42997EB8079}" dt="2021-02-23T12:18:38.887" v="0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0610AE9F-2009-2000-9EDA-B42997EB8079}" dt="2021-02-23T12:18:56.044" v="1"/>
        <pc:sldMkLst>
          <pc:docMk/>
          <pc:sldMk cId="2626330" sldId="260"/>
        </pc:sldMkLst>
      </pc:sldChg>
      <pc:sldChg chg="modNotes">
        <pc:chgData name="Natalia Wasielewska" userId="S::natalia.wasielewska@firr.org.pl::6a950395-ff1e-4d60-860f-189474a20705" providerId="AD" clId="Web-{0610AE9F-2009-2000-9EDA-B42997EB8079}" dt="2021-02-23T12:21:15.889" v="50"/>
        <pc:sldMkLst>
          <pc:docMk/>
          <pc:sldMk cId="339728698" sldId="265"/>
        </pc:sldMkLst>
      </pc:sldChg>
      <pc:sldChg chg="modSp modNotes">
        <pc:chgData name="Natalia Wasielewska" userId="S::natalia.wasielewska@firr.org.pl::6a950395-ff1e-4d60-860f-189474a20705" providerId="AD" clId="Web-{0610AE9F-2009-2000-9EDA-B42997EB8079}" dt="2021-02-23T12:20:53.560" v="49"/>
        <pc:sldMkLst>
          <pc:docMk/>
          <pc:sldMk cId="694053549" sldId="266"/>
        </pc:sldMkLst>
        <pc:spChg chg="mod">
          <ac:chgData name="Natalia Wasielewska" userId="S::natalia.wasielewska@firr.org.pl::6a950395-ff1e-4d60-860f-189474a20705" providerId="AD" clId="Web-{0610AE9F-2009-2000-9EDA-B42997EB8079}" dt="2021-02-23T12:19:37.966" v="21" actId="20577"/>
          <ac:spMkLst>
            <pc:docMk/>
            <pc:sldMk cId="694053549" sldId="266"/>
            <ac:spMk id="6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0610AE9F-2009-2000-9EDA-B42997EB8079}" dt="2021-02-23T12:20:47.248" v="46" actId="20577"/>
          <ac:spMkLst>
            <pc:docMk/>
            <pc:sldMk cId="694053549" sldId="266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1C4B5-6BB4-45CB-987C-6209F8C9F8D7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B5AAA-BC9E-4012-B782-736F8927CE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8206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reload=9&amp;v=leZNZqQ8ehY&amp;feature=emb_titl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6137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Czas trwania:</a:t>
            </a:r>
            <a:r>
              <a:rPr lang="pl-PL" baseline="0"/>
              <a:t> około 30 min. (</a:t>
            </a:r>
            <a:r>
              <a:rPr lang="pl-PL"/>
              <a:t>14-14:30)</a:t>
            </a:r>
            <a:r>
              <a:rPr lang="pl-PL" baseline="0"/>
              <a:t> </a:t>
            </a:r>
            <a:br>
              <a:rPr lang="pl-PL" baseline="0"/>
            </a:br>
            <a:r>
              <a:rPr lang="pl-PL"/>
              <a:t>Załącznik</a:t>
            </a:r>
            <a:r>
              <a:rPr lang="pl-PL" baseline="0"/>
              <a:t>i: </a:t>
            </a:r>
            <a:br>
              <a:rPr lang="pl-PL" baseline="0"/>
            </a:br>
            <a:r>
              <a:rPr lang="pl-PL" baseline="0"/>
              <a:t>- 3.5. </a:t>
            </a:r>
            <a:r>
              <a:rPr lang="pl-PL" baseline="0" err="1"/>
              <a:t>Załącznik_ogłoszenie</a:t>
            </a:r>
            <a:r>
              <a:rPr lang="pl-PL" baseline="0"/>
              <a:t> o </a:t>
            </a:r>
            <a:r>
              <a:rPr lang="pl-PL" baseline="0" err="1"/>
              <a:t>pracę_dobry</a:t>
            </a:r>
            <a:r>
              <a:rPr lang="pl-PL" baseline="0"/>
              <a:t> przykład</a:t>
            </a:r>
            <a:br>
              <a:rPr lang="pl-PL" baseline="0"/>
            </a:br>
            <a:r>
              <a:rPr lang="pl-PL" baseline="0"/>
              <a:t>- 3.5. </a:t>
            </a:r>
            <a:r>
              <a:rPr lang="pl-PL" baseline="0" err="1"/>
              <a:t>Załącznik_ogłoszenie</a:t>
            </a:r>
            <a:r>
              <a:rPr lang="pl-PL" baseline="0"/>
              <a:t> o </a:t>
            </a:r>
            <a:r>
              <a:rPr lang="pl-PL" baseline="0" err="1"/>
              <a:t>pracę_zły</a:t>
            </a:r>
            <a:r>
              <a:rPr lang="pl-PL" baseline="0"/>
              <a:t> przykład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4258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Link do strony Ministerstwa Finansów: https://nabory.kprm.gov.pl/mazowieckie/warszawa/glowny-specjalista,70195,v7</a:t>
            </a:r>
            <a:r>
              <a:rPr lang="pl-PL" baseline="0"/>
              <a:t> 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9251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pl-PL">
                <a:cs typeface="+mn-lt"/>
              </a:rPr>
            </a:br>
            <a:r>
              <a:rPr lang="pl-PL"/>
              <a:t>Załącznik: </a:t>
            </a:r>
            <a:r>
              <a:rPr lang="pl-PL" baseline="0"/>
              <a:t>3.5. </a:t>
            </a:r>
            <a:r>
              <a:rPr lang="pl-PL" baseline="0" err="1"/>
              <a:t>Załącznik_regulamin</a:t>
            </a:r>
            <a:r>
              <a:rPr lang="pl-PL" baseline="0"/>
              <a:t> pracy </a:t>
            </a:r>
            <a:r>
              <a:rPr lang="pl-PL" baseline="0" err="1"/>
              <a:t>urzędu_wzór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6838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Czas trwania: około 30 min. (15:30-16:00)</a:t>
            </a:r>
          </a:p>
          <a:p>
            <a:r>
              <a:rPr lang="pl-PL"/>
              <a:t>Ćwiczenie: </a:t>
            </a:r>
            <a:r>
              <a:rPr lang="pl-PL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dzielimy uczestników na 4 grupy i prosimy, by opisali,</a:t>
            </a:r>
            <a:r>
              <a:rPr lang="pl-PL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jaki sposób </a:t>
            </a:r>
            <a:r>
              <a:rPr lang="pl-PL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można dostosować stanowisko pracy do </a:t>
            </a:r>
            <a:r>
              <a:rPr lang="pl-PL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OzN</a:t>
            </a:r>
            <a:r>
              <a:rPr lang="pl-PL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ich urzędzie.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5951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 link: </a:t>
            </a:r>
            <a:r>
              <a:rPr lang="pl-PL">
                <a:hlinkClick r:id="rId3"/>
              </a:rPr>
              <a:t>https://www.youtube.com/watch?reload=9&amp;v=leZNZqQ8ehY&amp;feature=emb_title</a:t>
            </a:r>
            <a:r>
              <a:rPr lang="pl-PL"/>
              <a:t> 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0774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297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abory.kprm.gov.pl/mazowieckie/warszawa/specjalista,6944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abory.kprm.gov.pl/site/ad/id/7489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E3743531-A9EC-4722-8360-B023086F5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7019" y="503758"/>
            <a:ext cx="10437962" cy="18908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400" b="1" dirty="0">
                <a:latin typeface="Arial"/>
                <a:cs typeface="Arial"/>
              </a:rPr>
              <a:t>Szkolenie – zatrudnianie osób </a:t>
            </a:r>
            <a:br>
              <a:rPr lang="pl-PL" sz="3400" b="1" dirty="0">
                <a:latin typeface="Arial"/>
                <a:cs typeface="Arial"/>
              </a:rPr>
            </a:br>
            <a:r>
              <a:rPr lang="pl-PL" sz="3400" b="1" dirty="0">
                <a:latin typeface="Arial"/>
                <a:cs typeface="Arial"/>
              </a:rPr>
              <a:t>z niepełnosprawnościami</a:t>
            </a:r>
            <a:endParaRPr lang="en-US" sz="340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259BB0A5-7B15-429D-B925-397BEC1267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429" y="2899061"/>
            <a:ext cx="10581735" cy="26765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/>
                <a:cs typeface="Arial"/>
              </a:rPr>
              <a:t>3.3. Rekomendacje dotyczące dostępności w zakresie zatrudniania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osób z niepełnosprawnościami.</a:t>
            </a:r>
            <a:endParaRPr lang="pl-PL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0427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39044" y="169063"/>
            <a:ext cx="9849673" cy="147732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Dostosowanie stanowiska pracy do potrzeb osoby z niepełnoprawnością</a:t>
            </a:r>
            <a:endParaRPr lang="pl-PL" sz="3000" b="1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1039044" y="1877224"/>
            <a:ext cx="175957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Ćwiczenie</a:t>
            </a: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39044" y="2338889"/>
            <a:ext cx="10459274" cy="377074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Dostosowanie stanowiska pracy dla osoby z niepełnosprawnością: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niewidomej i słabowidzącej,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głuchej i słabosłyszącej z aparatem,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 i ze spektrum autyzmu,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poruszającej się na wózku i z porażeniem (poruszającej się o kulach).</a:t>
            </a:r>
          </a:p>
          <a:p>
            <a:pPr lvl="0" algn="l">
              <a:lnSpc>
                <a:spcPct val="150000"/>
              </a:lnSpc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 jakich stanowiskach mogłyby być zatrudnione te osoby?</a:t>
            </a:r>
          </a:p>
        </p:txBody>
      </p:sp>
    </p:spTree>
    <p:extLst>
      <p:ext uri="{BB962C8B-B14F-4D97-AF65-F5344CB8AC3E}">
        <p14:creationId xmlns:p14="http://schemas.microsoft.com/office/powerpoint/2010/main" val="911574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/>
                <a:cs typeface="Arial"/>
              </a:rPr>
              <a:t>5. Zatrudnienie wspomagane –dobre praktyki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2236491" y="2822290"/>
            <a:ext cx="7462982" cy="1732655"/>
          </a:xfr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pl-PL" sz="2800" dirty="0">
                <a:latin typeface="Arial"/>
                <a:cs typeface="Arial"/>
              </a:rPr>
              <a:t>Prezentacja fragmentu filmu o zatrudnieniu wspomaganym lub innych materiałów</a:t>
            </a:r>
            <a:endParaRPr lang="pl-PL" sz="2800" dirty="0">
              <a:ea typeface="+mn-lt"/>
              <a:cs typeface="+mn-lt"/>
            </a:endParaRPr>
          </a:p>
          <a:p>
            <a:endParaRPr lang="pl-PL"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4053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76218" y="2410691"/>
            <a:ext cx="9144000" cy="905163"/>
          </a:xfrm>
        </p:spPr>
        <p:txBody>
          <a:bodyPr>
            <a:normAutofit/>
          </a:bodyPr>
          <a:lstStyle/>
          <a:p>
            <a:r>
              <a:rPr lang="pl-PL" sz="4000" b="1">
                <a:latin typeface="Arial" panose="020B0604020202020204" pitchFamily="34" charset="0"/>
                <a:cs typeface="Arial" panose="020B0604020202020204" pitchFamily="34" charset="0"/>
              </a:rPr>
              <a:t>6. Podsumowanie</a:t>
            </a:r>
          </a:p>
        </p:txBody>
      </p:sp>
    </p:spTree>
    <p:extLst>
      <p:ext uri="{BB962C8B-B14F-4D97-AF65-F5344CB8AC3E}">
        <p14:creationId xmlns:p14="http://schemas.microsoft.com/office/powerpoint/2010/main" val="677416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3584026" y="2690647"/>
            <a:ext cx="5118540" cy="661939"/>
          </a:xfrm>
        </p:spPr>
        <p:txBody>
          <a:bodyPr>
            <a:no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</a:t>
            </a:r>
            <a:r>
              <a:rPr lang="pl-PL" sz="360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16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181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642030" y="945109"/>
            <a:ext cx="79585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6" name="Podtytuł 6"/>
          <p:cNvSpPr txBox="1">
            <a:spLocks/>
          </p:cNvSpPr>
          <p:nvPr/>
        </p:nvSpPr>
        <p:spPr>
          <a:xfrm>
            <a:off x="642030" y="1690255"/>
            <a:ext cx="11203127" cy="3680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Rekomendacje dotyczące zatrudniania osób z niepełnoprawnością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Przykłady ogłoszeń o pracę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Wzorcowy Regulamin Pracy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Dostosowanie stanowiska pracy do potrzeb osoby z niepełnoprawnością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Zatrudnienie wspomagane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Podsumowanie</a:t>
            </a: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8027" y="645579"/>
            <a:ext cx="1156924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>
                <a:latin typeface="Arial" panose="020B0604020202020204" pitchFamily="34" charset="0"/>
                <a:cs typeface="Arial" panose="020B0604020202020204" pitchFamily="34" charset="0"/>
              </a:rPr>
              <a:t>1. Rekomendacje dot. zatrudniania osób z niepełnosprawnością (1)</a:t>
            </a:r>
            <a:endParaRPr lang="pl-PL" sz="2800" b="1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30283" y="1462431"/>
            <a:ext cx="11130793" cy="4559997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ogłoszeniach o pracę należy zawierać informacje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zachęcające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osoby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z niepełnosprawnością do aplikowania na wolne stanowiska pracy.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Mając na celu pozyskanie pracowników z niepełnosprawnościami zaleca się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współpracę z organizacjami pozarządowymi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(lokalnymi i o zasięgu ogólnopolskim) oraz z Powiatowym Urzędem Pracy.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trakcie naboru na wolne stanowiska pracy zaleca się stosowanie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pierwszeństwa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zatrudnianiu osoby z niepełnosprawnością, jeśli znajdzie się wśród 5 najlepszych kandydatów (należy zamieścić taką informację w ogłoszeniu o pracę).</a:t>
            </a:r>
          </a:p>
        </p:txBody>
      </p:sp>
    </p:spTree>
    <p:extLst>
      <p:ext uri="{BB962C8B-B14F-4D97-AF65-F5344CB8AC3E}">
        <p14:creationId xmlns:p14="http://schemas.microsoft.com/office/powerpoint/2010/main" val="3447978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01187" y="1720112"/>
            <a:ext cx="10694127" cy="4239253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podjąć specjalne działania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usprawniające pracę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już zatrudnionym osobom z niepełnosprawnościami (specjalistyczny sprzęt, elastyczne godziny pracy, możliwość pracy zdalnej itp.).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przygotować pozostałych pracowników do współpracy z osobami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z niepełnosprawnością (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szkolenia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, materiały dydaktyczne, porady).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umożliwić osobie z niepełnosprawnością kontakt za pomocą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tłumacza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Polskiego Języka Migowego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urządzeń wspomagających słyszenie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itd.</a:t>
            </a:r>
          </a:p>
        </p:txBody>
      </p:sp>
      <p:sp>
        <p:nvSpPr>
          <p:cNvPr id="9" name="Tytuł 8"/>
          <p:cNvSpPr txBox="1">
            <a:spLocks/>
          </p:cNvSpPr>
          <p:nvPr/>
        </p:nvSpPr>
        <p:spPr>
          <a:xfrm>
            <a:off x="328027" y="645579"/>
            <a:ext cx="1156924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>
                <a:latin typeface="Arial" panose="020B0604020202020204" pitchFamily="34" charset="0"/>
                <a:cs typeface="Arial" panose="020B0604020202020204" pitchFamily="34" charset="0"/>
              </a:rPr>
              <a:t>1. Rekomendacje dot. zatrudniania osób z niepełnosprawnością (2)</a:t>
            </a:r>
            <a:endParaRPr lang="pl-PL" sz="28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6466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77920" y="1420554"/>
            <a:ext cx="10594274" cy="4664935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zapewnić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dostępność rozmowy kwalifikacyjnej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dla osób z różnymi rodzajami niepełnosprawności.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Regulaminie Pracy należy zamieścić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regulacje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dot. zatrudnienia osób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z niepełnosprawnościami.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na bieżąco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monitorować dostępność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jednostki w obszarze zatrudnienia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i kontrolować wysokość wskaźnika zatrudnienia osób z niepełnosprawnościami.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umieszczać informację w ogłoszeniu o pracę o osiągnieciu lub nie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wskaźnika 6%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zatrudnienia osób z niepełnosprawnością.</a:t>
            </a:r>
          </a:p>
        </p:txBody>
      </p:sp>
      <p:sp>
        <p:nvSpPr>
          <p:cNvPr id="9" name="Tytuł 8"/>
          <p:cNvSpPr txBox="1">
            <a:spLocks/>
          </p:cNvSpPr>
          <p:nvPr/>
        </p:nvSpPr>
        <p:spPr>
          <a:xfrm>
            <a:off x="328027" y="645579"/>
            <a:ext cx="1156924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>
                <a:latin typeface="Arial" panose="020B0604020202020204" pitchFamily="34" charset="0"/>
                <a:cs typeface="Arial" panose="020B0604020202020204" pitchFamily="34" charset="0"/>
              </a:rPr>
              <a:t>1. Rekomendacje dot. zatrudniania osób z niepełnosprawnością (3)</a:t>
            </a:r>
            <a:endParaRPr lang="pl-PL" sz="28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485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Przykłady ogłoszeń o pracę (1)</a:t>
            </a:r>
            <a:endParaRPr lang="pl-PL" sz="3000" b="1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48279" y="2169127"/>
            <a:ext cx="9914011" cy="1655762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Ogłoszenia o pracę – dobre i złe przykłady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Burza mózgów: ogłoszenie o pracę – co należałoby zmienić?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Przykłady ogłoszeń o pracę (2)</a:t>
            </a:r>
            <a:endParaRPr lang="pl-PL" sz="3000" b="1">
              <a:latin typeface="Arial"/>
              <a:cs typeface="Arial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468548" y="2804078"/>
            <a:ext cx="8797584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l-PL" sz="2800" dirty="0">
                <a:latin typeface="Arial"/>
                <a:cs typeface="Arial"/>
              </a:rPr>
              <a:t> Przykłady ogłoszeń o pracę:</a:t>
            </a:r>
            <a:endParaRPr lang="pl-PL" dirty="0">
              <a:latin typeface="Calibri" panose="020F0502020204030204"/>
              <a:cs typeface="Calibri" panose="020F0502020204030204"/>
            </a:endParaRPr>
          </a:p>
          <a:p>
            <a:pPr marL="457200" indent="-457200">
              <a:buFont typeface="Arial"/>
              <a:buChar char="•"/>
            </a:pPr>
            <a:r>
              <a:rPr lang="pl-PL" sz="2800" u="sng" dirty="0">
                <a:ea typeface="+mn-lt"/>
                <a:cs typeface="+mn-lt"/>
                <a:hlinkClick r:id="rId3"/>
              </a:rPr>
              <a:t>https://nabory.kprm.gov.pl/mazowieckie/warszawa/specjalista,69441</a:t>
            </a:r>
            <a:r>
              <a:rPr lang="pl-PL" sz="2800" dirty="0">
                <a:ea typeface="+mn-lt"/>
                <a:cs typeface="+mn-lt"/>
              </a:rPr>
              <a:t> (data wejścia na stronę 18.02.2021);</a:t>
            </a:r>
            <a:endParaRPr lang="pl-PL" dirty="0">
              <a:cs typeface="Calibri" panose="020F0502020204030204"/>
            </a:endParaRPr>
          </a:p>
          <a:p>
            <a:pPr marL="457200" indent="-457200">
              <a:buFont typeface="Arial"/>
              <a:buChar char="•"/>
            </a:pPr>
            <a:r>
              <a:rPr lang="pl-PL" sz="2800" dirty="0">
                <a:ea typeface="+mn-lt"/>
                <a:cs typeface="+mn-lt"/>
                <a:hlinkClick r:id="rId4"/>
              </a:rPr>
              <a:t>https://nabory.kprm.gov.pl/site/ad/id/74890</a:t>
            </a:r>
            <a:r>
              <a:rPr lang="pl-PL" sz="2800" dirty="0">
                <a:ea typeface="+mn-lt"/>
                <a:cs typeface="+mn-lt"/>
              </a:rPr>
              <a:t>  (data wejścia na stronę 23.02.2021).</a:t>
            </a:r>
            <a:endParaRPr lang="pl-PL" sz="2800" dirty="0">
              <a:latin typeface="Calibri"/>
              <a:cs typeface="Calibri"/>
            </a:endParaRPr>
          </a:p>
          <a:p>
            <a:endParaRPr lang="pl-PL" sz="2800" dirty="0">
              <a:latin typeface="Calibri"/>
              <a:cs typeface="Calibri"/>
            </a:endParaRPr>
          </a:p>
          <a:p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03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/>
                <a:cs typeface="Arial"/>
              </a:rPr>
              <a:t>3. Przykładowe zmiany w regulaminie pracy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724518" y="2792512"/>
            <a:ext cx="8486928" cy="54494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pl-PL" sz="2800">
                <a:latin typeface="Arial"/>
                <a:cs typeface="Arial"/>
              </a:rPr>
              <a:t> Przykłady zapisów Regulaminu Pracy/Zatrudnienia:</a:t>
            </a:r>
          </a:p>
        </p:txBody>
      </p:sp>
    </p:spTree>
    <p:extLst>
      <p:ext uri="{BB962C8B-B14F-4D97-AF65-F5344CB8AC3E}">
        <p14:creationId xmlns:p14="http://schemas.microsoft.com/office/powerpoint/2010/main" val="33972869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</Words>
  <Application>Microsoft Office PowerPoint</Application>
  <PresentationFormat>Panoramiczny</PresentationFormat>
  <Paragraphs>63</Paragraphs>
  <Slides>13</Slides>
  <Notes>7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13</vt:i4>
      </vt:variant>
    </vt:vector>
  </HeadingPairs>
  <TitlesOfParts>
    <vt:vector size="15" baseType="lpstr">
      <vt:lpstr>Motyw pakietu Office</vt:lpstr>
      <vt:lpstr>Motyw pakietu Office</vt:lpstr>
      <vt:lpstr>Szkolenie – zatrudnianie osób  z niepełnosprawnościami</vt:lpstr>
      <vt:lpstr>Informacje o projekcie „Samorząd bez barier”</vt:lpstr>
      <vt:lpstr>Spis treści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33</cp:revision>
  <dcterms:created xsi:type="dcterms:W3CDTF">2020-10-09T08:17:34Z</dcterms:created>
  <dcterms:modified xsi:type="dcterms:W3CDTF">2021-03-02T10:13:26Z</dcterms:modified>
</cp:coreProperties>
</file>