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  <p:sldMasterId id="2147483648" r:id="rId2"/>
  </p:sldMasterIdLst>
  <p:notesMasterIdLst>
    <p:notesMasterId r:id="rId12"/>
  </p:notesMasterIdLst>
  <p:sldIdLst>
    <p:sldId id="256" r:id="rId3"/>
    <p:sldId id="267" r:id="rId4"/>
    <p:sldId id="259" r:id="rId5"/>
    <p:sldId id="258" r:id="rId6"/>
    <p:sldId id="265" r:id="rId7"/>
    <p:sldId id="261" r:id="rId8"/>
    <p:sldId id="262" r:id="rId9"/>
    <p:sldId id="263" r:id="rId10"/>
    <p:sldId id="260" r:id="rId11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3EA3F6-17F3-EB74-9F0A-D2731F4E8419}" v="833" dt="2020-10-12T16:33:37.552"/>
    <p1510:client id="{1DF00DD3-9862-300A-8FCB-B6C6AFFFDED7}" v="119" dt="2021-03-04T08:34:10.497"/>
    <p1510:client id="{3F19AE9F-2074-2000-A3BB-7E9966350C36}" v="23" dt="2021-02-23T15:01:21.749"/>
    <p1510:client id="{59135E0F-914A-BAE8-5DD1-686613E06A08}" v="181" dt="2020-10-23T10:03:42.812"/>
    <p1510:client id="{5C6E2AA0-1C03-8F4E-CB0D-2793D82E7A80}" v="20" dt="2020-10-25T12:36:26.180"/>
    <p1510:client id="{73F34ABB-D78B-6FA8-691E-C40F1E97D424}" v="75" dt="2021-03-01T13:29:54.995"/>
    <p1510:client id="{9249B09F-1053-2000-B6BB-D5F371B2D7E8}" v="10" dt="2021-03-02T10:12:33.768"/>
    <p1510:client id="{A45785F4-F193-9145-0AF4-10C0D59AFA4B}" v="21" dt="2020-10-19T14:34:52.690"/>
    <p1510:client id="{C4C8573D-CE50-86E0-7526-C7DFD48F97F0}" v="52" dt="2020-10-13T13:13:01.377"/>
    <p1510:client id="{F099663D-7E84-1356-CC0A-76DADC2113B5}" v="3" dt="2020-10-19T14:18:03.0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 snapToGrid="0">
      <p:cViewPr varScale="1">
        <p:scale>
          <a:sx n="80" d="100"/>
          <a:sy n="80" d="100"/>
        </p:scale>
        <p:origin x="33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rolina Frąk" userId="S::karolina.frak@firr.org.pl::5262ff9a-a8de-46b7-afac-7a7c75f2e515" providerId="AD" clId="Web-{5C6E2AA0-1C03-8F4E-CB0D-2793D82E7A80}"/>
    <pc:docChg chg="modSld">
      <pc:chgData name="Karolina Frąk" userId="S::karolina.frak@firr.org.pl::5262ff9a-a8de-46b7-afac-7a7c75f2e515" providerId="AD" clId="Web-{5C6E2AA0-1C03-8F4E-CB0D-2793D82E7A80}" dt="2020-10-25T12:36:26.180" v="19" actId="20577"/>
      <pc:docMkLst>
        <pc:docMk/>
      </pc:docMkLst>
      <pc:sldChg chg="modSp">
        <pc:chgData name="Karolina Frąk" userId="S::karolina.frak@firr.org.pl::5262ff9a-a8de-46b7-afac-7a7c75f2e515" providerId="AD" clId="Web-{5C6E2AA0-1C03-8F4E-CB0D-2793D82E7A80}" dt="2020-10-25T12:35:30.898" v="0" actId="1076"/>
        <pc:sldMkLst>
          <pc:docMk/>
          <pc:sldMk cId="3296809794" sldId="257"/>
        </pc:sldMkLst>
        <pc:spChg chg="mod">
          <ac:chgData name="Karolina Frąk" userId="S::karolina.frak@firr.org.pl::5262ff9a-a8de-46b7-afac-7a7c75f2e515" providerId="AD" clId="Web-{5C6E2AA0-1C03-8F4E-CB0D-2793D82E7A80}" dt="2020-10-25T12:35:30.898" v="0" actId="1076"/>
          <ac:spMkLst>
            <pc:docMk/>
            <pc:sldMk cId="3296809794" sldId="257"/>
            <ac:spMk id="2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5C6E2AA0-1C03-8F4E-CB0D-2793D82E7A80}" dt="2020-10-25T12:36:26.164" v="18" actId="20577"/>
        <pc:sldMkLst>
          <pc:docMk/>
          <pc:sldMk cId="2019217948" sldId="259"/>
        </pc:sldMkLst>
        <pc:spChg chg="mod">
          <ac:chgData name="Karolina Frąk" userId="S::karolina.frak@firr.org.pl::5262ff9a-a8de-46b7-afac-7a7c75f2e515" providerId="AD" clId="Web-{5C6E2AA0-1C03-8F4E-CB0D-2793D82E7A80}" dt="2020-10-25T12:36:26.164" v="18" actId="20577"/>
          <ac:spMkLst>
            <pc:docMk/>
            <pc:sldMk cId="2019217948" sldId="259"/>
            <ac:spMk id="9" creationId="{00000000-0000-0000-0000-000000000000}"/>
          </ac:spMkLst>
        </pc:spChg>
        <pc:grpChg chg="mod">
          <ac:chgData name="Karolina Frąk" userId="S::karolina.frak@firr.org.pl::5262ff9a-a8de-46b7-afac-7a7c75f2e515" providerId="AD" clId="Web-{5C6E2AA0-1C03-8F4E-CB0D-2793D82E7A80}" dt="2020-10-25T12:36:07.851" v="8" actId="14100"/>
          <ac:grpSpMkLst>
            <pc:docMk/>
            <pc:sldMk cId="2019217948" sldId="259"/>
            <ac:grpSpMk id="10" creationId="{00000000-0000-0000-0000-000000000000}"/>
          </ac:grpSpMkLst>
        </pc:grpChg>
      </pc:sldChg>
    </pc:docChg>
  </pc:docChgLst>
  <pc:docChgLst>
    <pc:chgData name="Natalia Wasielewska" userId="S::natalia.wasielewska@firr.org.pl::6a950395-ff1e-4d60-860f-189474a20705" providerId="AD" clId="Web-{3F19AE9F-2074-2000-A3BB-7E9966350C36}"/>
    <pc:docChg chg="addSld delSld modSld">
      <pc:chgData name="Natalia Wasielewska" userId="S::natalia.wasielewska@firr.org.pl::6a950395-ff1e-4d60-860f-189474a20705" providerId="AD" clId="Web-{3F19AE9F-2074-2000-A3BB-7E9966350C36}" dt="2021-02-23T15:01:19.811" v="14" actId="20577"/>
      <pc:docMkLst>
        <pc:docMk/>
      </pc:docMkLst>
      <pc:sldChg chg="addSp delSp modSp">
        <pc:chgData name="Natalia Wasielewska" userId="S::natalia.wasielewska@firr.org.pl::6a950395-ff1e-4d60-860f-189474a20705" providerId="AD" clId="Web-{3F19AE9F-2074-2000-A3BB-7E9966350C36}" dt="2021-02-23T15:01:13.124" v="12" actId="20577"/>
        <pc:sldMkLst>
          <pc:docMk/>
          <pc:sldMk cId="944311207" sldId="256"/>
        </pc:sldMkLst>
        <pc:spChg chg="add mod">
          <ac:chgData name="Natalia Wasielewska" userId="S::natalia.wasielewska@firr.org.pl::6a950395-ff1e-4d60-860f-189474a20705" providerId="AD" clId="Web-{3F19AE9F-2074-2000-A3BB-7E9966350C36}" dt="2021-02-23T15:01:00.405" v="10" actId="20577"/>
          <ac:spMkLst>
            <pc:docMk/>
            <pc:sldMk cId="944311207" sldId="256"/>
            <ac:spMk id="3" creationId="{0AEA8458-0A98-4110-8D8F-AFF10A877BAE}"/>
          </ac:spMkLst>
        </pc:spChg>
        <pc:spChg chg="add mod">
          <ac:chgData name="Natalia Wasielewska" userId="S::natalia.wasielewska@firr.org.pl::6a950395-ff1e-4d60-860f-189474a20705" providerId="AD" clId="Web-{3F19AE9F-2074-2000-A3BB-7E9966350C36}" dt="2021-02-23T15:01:13.124" v="12" actId="20577"/>
          <ac:spMkLst>
            <pc:docMk/>
            <pc:sldMk cId="944311207" sldId="256"/>
            <ac:spMk id="5" creationId="{974C18DB-8E46-4B8D-94C8-575A1F6DB967}"/>
          </ac:spMkLst>
        </pc:spChg>
        <pc:spChg chg="del">
          <ac:chgData name="Natalia Wasielewska" userId="S::natalia.wasielewska@firr.org.pl::6a950395-ff1e-4d60-860f-189474a20705" providerId="AD" clId="Web-{3F19AE9F-2074-2000-A3BB-7E9966350C36}" dt="2021-02-23T15:00:19.420" v="4"/>
          <ac:spMkLst>
            <pc:docMk/>
            <pc:sldMk cId="944311207" sldId="256"/>
            <ac:spMk id="11" creationId="{00000000-0000-0000-0000-000000000000}"/>
          </ac:spMkLst>
        </pc:spChg>
        <pc:spChg chg="del">
          <ac:chgData name="Natalia Wasielewska" userId="S::natalia.wasielewska@firr.org.pl::6a950395-ff1e-4d60-860f-189474a20705" providerId="AD" clId="Web-{3F19AE9F-2074-2000-A3BB-7E9966350C36}" dt="2021-02-23T15:00:09.982" v="3"/>
          <ac:spMkLst>
            <pc:docMk/>
            <pc:sldMk cId="944311207" sldId="256"/>
            <ac:spMk id="12" creationId="{00000000-0000-0000-0000-000000000000}"/>
          </ac:spMkLst>
        </pc:spChg>
      </pc:sldChg>
      <pc:sldChg chg="del">
        <pc:chgData name="Natalia Wasielewska" userId="S::natalia.wasielewska@firr.org.pl::6a950395-ff1e-4d60-860f-189474a20705" providerId="AD" clId="Web-{3F19AE9F-2074-2000-A3BB-7E9966350C36}" dt="2021-02-23T15:01:15.967" v="13"/>
        <pc:sldMkLst>
          <pc:docMk/>
          <pc:sldMk cId="3296809794" sldId="257"/>
        </pc:sldMkLst>
      </pc:sldChg>
      <pc:sldChg chg="delSp">
        <pc:chgData name="Natalia Wasielewska" userId="S::natalia.wasielewska@firr.org.pl::6a950395-ff1e-4d60-860f-189474a20705" providerId="AD" clId="Web-{3F19AE9F-2074-2000-A3BB-7E9966350C36}" dt="2021-02-23T14:59:52.372" v="1"/>
        <pc:sldMkLst>
          <pc:docMk/>
          <pc:sldMk cId="3115974442" sldId="262"/>
        </pc:sldMkLst>
        <pc:spChg chg="del">
          <ac:chgData name="Natalia Wasielewska" userId="S::natalia.wasielewska@firr.org.pl::6a950395-ff1e-4d60-860f-189474a20705" providerId="AD" clId="Web-{3F19AE9F-2074-2000-A3BB-7E9966350C36}" dt="2021-02-23T14:59:52.372" v="1"/>
          <ac:spMkLst>
            <pc:docMk/>
            <pc:sldMk cId="3115974442" sldId="262"/>
            <ac:spMk id="3" creationId="{70258A38-C39E-4FBE-BD3E-223DDF938CF4}"/>
          </ac:spMkLst>
        </pc:spChg>
        <pc:picChg chg="del">
          <ac:chgData name="Natalia Wasielewska" userId="S::natalia.wasielewska@firr.org.pl::6a950395-ff1e-4d60-860f-189474a20705" providerId="AD" clId="Web-{3F19AE9F-2074-2000-A3BB-7E9966350C36}" dt="2021-02-23T14:59:51.200" v="0"/>
          <ac:picMkLst>
            <pc:docMk/>
            <pc:sldMk cId="3115974442" sldId="262"/>
            <ac:picMk id="2" creationId="{E1C1E6F1-894B-40FF-9A44-D73560B16921}"/>
          </ac:picMkLst>
        </pc:picChg>
      </pc:sldChg>
      <pc:sldChg chg="modSp add replId">
        <pc:chgData name="Natalia Wasielewska" userId="S::natalia.wasielewska@firr.org.pl::6a950395-ff1e-4d60-860f-189474a20705" providerId="AD" clId="Web-{3F19AE9F-2074-2000-A3BB-7E9966350C36}" dt="2021-02-23T15:01:19.811" v="14" actId="20577"/>
        <pc:sldMkLst>
          <pc:docMk/>
          <pc:sldMk cId="2415741010" sldId="266"/>
        </pc:sldMkLst>
        <pc:spChg chg="mod">
          <ac:chgData name="Natalia Wasielewska" userId="S::natalia.wasielewska@firr.org.pl::6a950395-ff1e-4d60-860f-189474a20705" providerId="AD" clId="Web-{3F19AE9F-2074-2000-A3BB-7E9966350C36}" dt="2021-02-23T15:01:19.811" v="14" actId="20577"/>
          <ac:spMkLst>
            <pc:docMk/>
            <pc:sldMk cId="2415741010" sldId="266"/>
            <ac:spMk id="12" creationId="{00000000-0000-0000-0000-000000000000}"/>
          </ac:spMkLst>
        </pc:spChg>
      </pc:sldChg>
    </pc:docChg>
  </pc:docChgLst>
  <pc:docChgLst>
    <pc:chgData name="Joanna Mazurkiewicz" userId="S::joanna.mazurkiewicz@firr.org.pl::8f9231b0-f9d8-49eb-8835-4e10db10f6e2" providerId="AD" clId="Web-{9249B09F-1053-2000-B6BB-D5F371B2D7E8}"/>
    <pc:docChg chg="addSld delSld modSld addMainMaster modMainMaster">
      <pc:chgData name="Joanna Mazurkiewicz" userId="S::joanna.mazurkiewicz@firr.org.pl::8f9231b0-f9d8-49eb-8835-4e10db10f6e2" providerId="AD" clId="Web-{9249B09F-1053-2000-B6BB-D5F371B2D7E8}" dt="2021-03-02T10:12:29.940" v="6" actId="20577"/>
      <pc:docMkLst>
        <pc:docMk/>
      </pc:docMkLst>
      <pc:sldChg chg="modSp">
        <pc:chgData name="Joanna Mazurkiewicz" userId="S::joanna.mazurkiewicz@firr.org.pl::8f9231b0-f9d8-49eb-8835-4e10db10f6e2" providerId="AD" clId="Web-{9249B09F-1053-2000-B6BB-D5F371B2D7E8}" dt="2021-03-02T10:12:29.940" v="6" actId="20577"/>
        <pc:sldMkLst>
          <pc:docMk/>
          <pc:sldMk cId="944311207" sldId="256"/>
        </pc:sldMkLst>
        <pc:spChg chg="mod">
          <ac:chgData name="Joanna Mazurkiewicz" userId="S::joanna.mazurkiewicz@firr.org.pl::8f9231b0-f9d8-49eb-8835-4e10db10f6e2" providerId="AD" clId="Web-{9249B09F-1053-2000-B6BB-D5F371B2D7E8}" dt="2021-03-02T10:12:26.768" v="5" actId="1076"/>
          <ac:spMkLst>
            <pc:docMk/>
            <pc:sldMk cId="944311207" sldId="256"/>
            <ac:spMk id="3" creationId="{0AEA8458-0A98-4110-8D8F-AFF10A877BAE}"/>
          </ac:spMkLst>
        </pc:spChg>
        <pc:spChg chg="mod">
          <ac:chgData name="Joanna Mazurkiewicz" userId="S::joanna.mazurkiewicz@firr.org.pl::8f9231b0-f9d8-49eb-8835-4e10db10f6e2" providerId="AD" clId="Web-{9249B09F-1053-2000-B6BB-D5F371B2D7E8}" dt="2021-03-02T10:12:29.940" v="6" actId="20577"/>
          <ac:spMkLst>
            <pc:docMk/>
            <pc:sldMk cId="944311207" sldId="256"/>
            <ac:spMk id="5" creationId="{974C18DB-8E46-4B8D-94C8-575A1F6DB967}"/>
          </ac:spMkLst>
        </pc:spChg>
      </pc:sldChg>
      <pc:sldChg chg="del">
        <pc:chgData name="Joanna Mazurkiewicz" userId="S::joanna.mazurkiewicz@firr.org.pl::8f9231b0-f9d8-49eb-8835-4e10db10f6e2" providerId="AD" clId="Web-{9249B09F-1053-2000-B6BB-D5F371B2D7E8}" dt="2021-03-02T10:12:10.314" v="1"/>
        <pc:sldMkLst>
          <pc:docMk/>
          <pc:sldMk cId="2415741010" sldId="266"/>
        </pc:sldMkLst>
      </pc:sldChg>
      <pc:sldChg chg="add">
        <pc:chgData name="Joanna Mazurkiewicz" userId="S::joanna.mazurkiewicz@firr.org.pl::8f9231b0-f9d8-49eb-8835-4e10db10f6e2" providerId="AD" clId="Web-{9249B09F-1053-2000-B6BB-D5F371B2D7E8}" dt="2021-03-02T10:12:07.189" v="0"/>
        <pc:sldMkLst>
          <pc:docMk/>
          <pc:sldMk cId="1616967548" sldId="267"/>
        </pc:sldMkLst>
      </pc:sldChg>
      <pc:sldMasterChg chg="add addSldLayout">
        <pc:chgData name="Joanna Mazurkiewicz" userId="S::joanna.mazurkiewicz@firr.org.pl::8f9231b0-f9d8-49eb-8835-4e10db10f6e2" providerId="AD" clId="Web-{9249B09F-1053-2000-B6BB-D5F371B2D7E8}" dt="2021-03-02T10:12:07.189" v="0"/>
        <pc:sldMasterMkLst>
          <pc:docMk/>
          <pc:sldMasterMk cId="912738511" sldId="2147483648"/>
        </pc:sldMasterMkLst>
        <pc:sldLayoutChg chg="ad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912738511" sldId="2147483648"/>
            <pc:sldLayoutMk cId="2845217324" sldId="2147483649"/>
          </pc:sldLayoutMkLst>
        </pc:sldLayoutChg>
        <pc:sldLayoutChg chg="ad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912738511" sldId="2147483648"/>
            <pc:sldLayoutMk cId="2876465506" sldId="2147483650"/>
          </pc:sldLayoutMkLst>
        </pc:sldLayoutChg>
        <pc:sldLayoutChg chg="ad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912738511" sldId="2147483648"/>
            <pc:sldLayoutMk cId="1614866141" sldId="2147483651"/>
          </pc:sldLayoutMkLst>
        </pc:sldLayoutChg>
        <pc:sldLayoutChg chg="ad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912738511" sldId="2147483648"/>
            <pc:sldLayoutMk cId="1635591322" sldId="2147483652"/>
          </pc:sldLayoutMkLst>
        </pc:sldLayoutChg>
        <pc:sldLayoutChg chg="ad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912738511" sldId="2147483648"/>
            <pc:sldLayoutMk cId="1696512932" sldId="2147483653"/>
          </pc:sldLayoutMkLst>
        </pc:sldLayoutChg>
        <pc:sldLayoutChg chg="ad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912738511" sldId="2147483648"/>
            <pc:sldLayoutMk cId="636320480" sldId="2147483654"/>
          </pc:sldLayoutMkLst>
        </pc:sldLayoutChg>
        <pc:sldLayoutChg chg="ad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912738511" sldId="2147483648"/>
            <pc:sldLayoutMk cId="2361429423" sldId="2147483655"/>
          </pc:sldLayoutMkLst>
        </pc:sldLayoutChg>
        <pc:sldLayoutChg chg="ad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912738511" sldId="2147483648"/>
            <pc:sldLayoutMk cId="1433101234" sldId="2147483656"/>
          </pc:sldLayoutMkLst>
        </pc:sldLayoutChg>
        <pc:sldLayoutChg chg="ad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912738511" sldId="2147483648"/>
            <pc:sldLayoutMk cId="3194251345" sldId="2147483657"/>
          </pc:sldLayoutMkLst>
        </pc:sldLayoutChg>
        <pc:sldLayoutChg chg="ad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912738511" sldId="2147483648"/>
            <pc:sldLayoutMk cId="2700891496" sldId="2147483658"/>
          </pc:sldLayoutMkLst>
        </pc:sldLayoutChg>
        <pc:sldLayoutChg chg="ad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912738511" sldId="2147483648"/>
            <pc:sldLayoutMk cId="1782480571" sldId="2147483659"/>
          </pc:sldLayoutMkLst>
        </pc:sldLayoutChg>
        <pc:sldLayoutChg chg="ad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912738511" sldId="2147483648"/>
            <pc:sldLayoutMk cId="3470132334" sldId="2147483660"/>
          </pc:sldLayoutMkLst>
        </pc:sldLayoutChg>
        <pc:sldLayoutChg chg="ad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912738511" sldId="2147483648"/>
            <pc:sldLayoutMk cId="2955165345" sldId="2147483661"/>
          </pc:sldLayoutMkLst>
        </pc:sldLayoutChg>
        <pc:sldLayoutChg chg="ad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912738511" sldId="2147483648"/>
            <pc:sldLayoutMk cId="2460390028" sldId="2147483662"/>
          </pc:sldLayoutMkLst>
        </pc:sldLayoutChg>
        <pc:sldLayoutChg chg="ad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912738511" sldId="2147483648"/>
            <pc:sldLayoutMk cId="4006396458" sldId="2147483663"/>
          </pc:sldLayoutMkLst>
        </pc:sldLayoutChg>
        <pc:sldLayoutChg chg="ad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912738511" sldId="2147483648"/>
            <pc:sldLayoutMk cId="688746642" sldId="2147483664"/>
          </pc:sldLayoutMkLst>
        </pc:sldLayoutChg>
        <pc:sldLayoutChg chg="ad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912738511" sldId="2147483648"/>
            <pc:sldLayoutMk cId="1731387902" sldId="2147483665"/>
          </pc:sldLayoutMkLst>
        </pc:sldLayoutChg>
        <pc:sldLayoutChg chg="ad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912738511" sldId="2147483648"/>
            <pc:sldLayoutMk cId="4153958474" sldId="2147483666"/>
          </pc:sldLayoutMkLst>
        </pc:sldLayoutChg>
        <pc:sldLayoutChg chg="ad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912738511" sldId="2147483648"/>
            <pc:sldLayoutMk cId="3715836513" sldId="2147483667"/>
          </pc:sldLayoutMkLst>
        </pc:sldLayoutChg>
        <pc:sldLayoutChg chg="ad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912738511" sldId="2147483648"/>
            <pc:sldLayoutMk cId="2589019016" sldId="2147483668"/>
          </pc:sldLayoutMkLst>
        </pc:sldLayoutChg>
        <pc:sldLayoutChg chg="ad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912738511" sldId="2147483648"/>
            <pc:sldLayoutMk cId="1949582132" sldId="2147483669"/>
          </pc:sldLayoutMkLst>
        </pc:sldLayoutChg>
      </pc:sldMasterChg>
      <pc:sldMasterChg chg="replId modSldLayout">
        <pc:chgData name="Joanna Mazurkiewicz" userId="S::joanna.mazurkiewicz@firr.org.pl::8f9231b0-f9d8-49eb-8835-4e10db10f6e2" providerId="AD" clId="Web-{9249B09F-1053-2000-B6BB-D5F371B2D7E8}" dt="2021-03-02T10:12:07.189" v="0"/>
        <pc:sldMasterMkLst>
          <pc:docMk/>
          <pc:sldMasterMk cId="385826047" sldId="2147483670"/>
        </pc:sldMasterMkLst>
        <pc:sldLayoutChg chg="replI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385826047" sldId="2147483670"/>
            <pc:sldLayoutMk cId="353080098" sldId="2147483671"/>
          </pc:sldLayoutMkLst>
        </pc:sldLayoutChg>
        <pc:sldLayoutChg chg="replI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385826047" sldId="2147483670"/>
            <pc:sldLayoutMk cId="731191814" sldId="2147483672"/>
          </pc:sldLayoutMkLst>
        </pc:sldLayoutChg>
        <pc:sldLayoutChg chg="replI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385826047" sldId="2147483670"/>
            <pc:sldLayoutMk cId="1711788661" sldId="2147483673"/>
          </pc:sldLayoutMkLst>
        </pc:sldLayoutChg>
        <pc:sldLayoutChg chg="replI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385826047" sldId="2147483670"/>
            <pc:sldLayoutMk cId="1471883198" sldId="2147483674"/>
          </pc:sldLayoutMkLst>
        </pc:sldLayoutChg>
        <pc:sldLayoutChg chg="replI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385826047" sldId="2147483670"/>
            <pc:sldLayoutMk cId="946693416" sldId="2147483675"/>
          </pc:sldLayoutMkLst>
        </pc:sldLayoutChg>
        <pc:sldLayoutChg chg="replI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385826047" sldId="2147483670"/>
            <pc:sldLayoutMk cId="2078826511" sldId="2147483676"/>
          </pc:sldLayoutMkLst>
        </pc:sldLayoutChg>
        <pc:sldLayoutChg chg="replI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385826047" sldId="2147483670"/>
            <pc:sldLayoutMk cId="2881488958" sldId="2147483677"/>
          </pc:sldLayoutMkLst>
        </pc:sldLayoutChg>
        <pc:sldLayoutChg chg="replI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385826047" sldId="2147483670"/>
            <pc:sldLayoutMk cId="1414179081" sldId="2147483678"/>
          </pc:sldLayoutMkLst>
        </pc:sldLayoutChg>
        <pc:sldLayoutChg chg="replI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385826047" sldId="2147483670"/>
            <pc:sldLayoutMk cId="2966935942" sldId="2147483679"/>
          </pc:sldLayoutMkLst>
        </pc:sldLayoutChg>
        <pc:sldLayoutChg chg="replI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385826047" sldId="2147483670"/>
            <pc:sldLayoutMk cId="2910973616" sldId="2147483680"/>
          </pc:sldLayoutMkLst>
        </pc:sldLayoutChg>
        <pc:sldLayoutChg chg="replI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385826047" sldId="2147483670"/>
            <pc:sldLayoutMk cId="1581136796" sldId="2147483681"/>
          </pc:sldLayoutMkLst>
        </pc:sldLayoutChg>
        <pc:sldLayoutChg chg="replId">
          <pc:chgData name="Joanna Mazurkiewicz" userId="S::joanna.mazurkiewicz@firr.org.pl::8f9231b0-f9d8-49eb-8835-4e10db10f6e2" providerId="AD" clId="Web-{9249B09F-1053-2000-B6BB-D5F371B2D7E8}" dt="2021-03-02T10:12:07.189" v="0"/>
          <pc:sldLayoutMkLst>
            <pc:docMk/>
            <pc:sldMasterMk cId="385826047" sldId="2147483670"/>
            <pc:sldLayoutMk cId="3172049050" sldId="2147483682"/>
          </pc:sldLayoutMkLst>
        </pc:sldLayoutChg>
      </pc:sldMasterChg>
    </pc:docChg>
  </pc:docChgLst>
  <pc:docChgLst>
    <pc:chgData name="Natalia Wasielewska" userId="S::natalia.wasielewska@firr.org.pl::6a950395-ff1e-4d60-860f-189474a20705" providerId="AD" clId="Web-{1DF00DD3-9862-300A-8FCB-B6C6AFFFDED7}"/>
    <pc:docChg chg="modSld">
      <pc:chgData name="Natalia Wasielewska" userId="S::natalia.wasielewska@firr.org.pl::6a950395-ff1e-4d60-860f-189474a20705" providerId="AD" clId="Web-{1DF00DD3-9862-300A-8FCB-B6C6AFFFDED7}" dt="2021-03-04T08:34:09.122" v="64" actId="20577"/>
      <pc:docMkLst>
        <pc:docMk/>
      </pc:docMkLst>
      <pc:sldChg chg="modSp">
        <pc:chgData name="Natalia Wasielewska" userId="S::natalia.wasielewska@firr.org.pl::6a950395-ff1e-4d60-860f-189474a20705" providerId="AD" clId="Web-{1DF00DD3-9862-300A-8FCB-B6C6AFFFDED7}" dt="2021-03-04T08:33:17.324" v="33" actId="20577"/>
        <pc:sldMkLst>
          <pc:docMk/>
          <pc:sldMk cId="1459476691" sldId="258"/>
        </pc:sldMkLst>
        <pc:spChg chg="mod">
          <ac:chgData name="Natalia Wasielewska" userId="S::natalia.wasielewska@firr.org.pl::6a950395-ff1e-4d60-860f-189474a20705" providerId="AD" clId="Web-{1DF00DD3-9862-300A-8FCB-B6C6AFFFDED7}" dt="2021-03-04T08:33:17.324" v="33" actId="20577"/>
          <ac:spMkLst>
            <pc:docMk/>
            <pc:sldMk cId="1459476691" sldId="258"/>
            <ac:spMk id="9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1DF00DD3-9862-300A-8FCB-B6C6AFFFDED7}" dt="2021-03-04T08:32:32.683" v="12" actId="20577"/>
        <pc:sldMkLst>
          <pc:docMk/>
          <pc:sldMk cId="2019217948" sldId="259"/>
        </pc:sldMkLst>
        <pc:spChg chg="mod">
          <ac:chgData name="Natalia Wasielewska" userId="S::natalia.wasielewska@firr.org.pl::6a950395-ff1e-4d60-860f-189474a20705" providerId="AD" clId="Web-{1DF00DD3-9862-300A-8FCB-B6C6AFFFDED7}" dt="2021-03-04T08:32:32.683" v="12" actId="20577"/>
          <ac:spMkLst>
            <pc:docMk/>
            <pc:sldMk cId="2019217948" sldId="259"/>
            <ac:spMk id="7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1DF00DD3-9862-300A-8FCB-B6C6AFFFDED7}" dt="2021-03-04T08:34:09.122" v="64" actId="20577"/>
        <pc:sldMkLst>
          <pc:docMk/>
          <pc:sldMk cId="3115974442" sldId="262"/>
        </pc:sldMkLst>
        <pc:spChg chg="mod">
          <ac:chgData name="Natalia Wasielewska" userId="S::natalia.wasielewska@firr.org.pl::6a950395-ff1e-4d60-860f-189474a20705" providerId="AD" clId="Web-{1DF00DD3-9862-300A-8FCB-B6C6AFFFDED7}" dt="2021-03-04T08:34:09.122" v="64" actId="20577"/>
          <ac:spMkLst>
            <pc:docMk/>
            <pc:sldMk cId="3115974442" sldId="262"/>
            <ac:spMk id="9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083EA3F6-17F3-EB74-9F0A-D2731F4E8419}"/>
    <pc:docChg chg="addSld delSld modSld">
      <pc:chgData name="Karolina Frąk" userId="S::karolina.frak@firr.org.pl::5262ff9a-a8de-46b7-afac-7a7c75f2e515" providerId="AD" clId="Web-{083EA3F6-17F3-EB74-9F0A-D2731F4E8419}" dt="2020-10-12T16:33:37.552" v="831" actId="1076"/>
      <pc:docMkLst>
        <pc:docMk/>
      </pc:docMkLst>
      <pc:sldChg chg="modSp">
        <pc:chgData name="Karolina Frąk" userId="S::karolina.frak@firr.org.pl::5262ff9a-a8de-46b7-afac-7a7c75f2e515" providerId="AD" clId="Web-{083EA3F6-17F3-EB74-9F0A-D2731F4E8419}" dt="2020-10-12T16:33:37.552" v="831" actId="1076"/>
        <pc:sldMkLst>
          <pc:docMk/>
          <pc:sldMk cId="1459476691" sldId="258"/>
        </pc:sldMkLst>
        <pc:spChg chg="mod">
          <ac:chgData name="Karolina Frąk" userId="S::karolina.frak@firr.org.pl::5262ff9a-a8de-46b7-afac-7a7c75f2e515" providerId="AD" clId="Web-{083EA3F6-17F3-EB74-9F0A-D2731F4E8419}" dt="2020-10-12T16:33:37.552" v="831" actId="1076"/>
          <ac:spMkLst>
            <pc:docMk/>
            <pc:sldMk cId="1459476691" sldId="258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083EA3F6-17F3-EB74-9F0A-D2731F4E8419}" dt="2020-10-12T16:00:24.969" v="471" actId="1076"/>
          <ac:spMkLst>
            <pc:docMk/>
            <pc:sldMk cId="1459476691" sldId="258"/>
            <ac:spMk id="9" creationId="{00000000-0000-0000-0000-000000000000}"/>
          </ac:spMkLst>
        </pc:spChg>
      </pc:sldChg>
      <pc:sldChg chg="delSp modSp add replId">
        <pc:chgData name="Karolina Frąk" userId="S::karolina.frak@firr.org.pl::5262ff9a-a8de-46b7-afac-7a7c75f2e515" providerId="AD" clId="Web-{083EA3F6-17F3-EB74-9F0A-D2731F4E8419}" dt="2020-10-12T16:09:16.666" v="620" actId="1076"/>
        <pc:sldMkLst>
          <pc:docMk/>
          <pc:sldMk cId="3968749033" sldId="261"/>
        </pc:sldMkLst>
        <pc:spChg chg="del mod">
          <ac:chgData name="Karolina Frąk" userId="S::karolina.frak@firr.org.pl::5262ff9a-a8de-46b7-afac-7a7c75f2e515" providerId="AD" clId="Web-{083EA3F6-17F3-EB74-9F0A-D2731F4E8419}" dt="2020-10-12T16:09:11.635" v="619"/>
          <ac:spMkLst>
            <pc:docMk/>
            <pc:sldMk cId="3968749033" sldId="261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083EA3F6-17F3-EB74-9F0A-D2731F4E8419}" dt="2020-10-12T16:09:16.666" v="620" actId="1076"/>
          <ac:spMkLst>
            <pc:docMk/>
            <pc:sldMk cId="3968749033" sldId="261"/>
            <ac:spMk id="9" creationId="{00000000-0000-0000-0000-000000000000}"/>
          </ac:spMkLst>
        </pc:spChg>
      </pc:sldChg>
      <pc:sldChg chg="addSp delSp modSp add replId">
        <pc:chgData name="Karolina Frąk" userId="S::karolina.frak@firr.org.pl::5262ff9a-a8de-46b7-afac-7a7c75f2e515" providerId="AD" clId="Web-{083EA3F6-17F3-EB74-9F0A-D2731F4E8419}" dt="2020-10-12T16:16:13.377" v="717"/>
        <pc:sldMkLst>
          <pc:docMk/>
          <pc:sldMk cId="3115974442" sldId="262"/>
        </pc:sldMkLst>
        <pc:spChg chg="add mod">
          <ac:chgData name="Karolina Frąk" userId="S::karolina.frak@firr.org.pl::5262ff9a-a8de-46b7-afac-7a7c75f2e515" providerId="AD" clId="Web-{083EA3F6-17F3-EB74-9F0A-D2731F4E8419}" dt="2020-10-12T16:14:42.859" v="714" actId="1076"/>
          <ac:spMkLst>
            <pc:docMk/>
            <pc:sldMk cId="3115974442" sldId="262"/>
            <ac:spMk id="3" creationId="{70258A38-C39E-4FBE-BD3E-223DDF938CF4}"/>
          </ac:spMkLst>
        </pc:spChg>
        <pc:spChg chg="del">
          <ac:chgData name="Karolina Frąk" userId="S::karolina.frak@firr.org.pl::5262ff9a-a8de-46b7-afac-7a7c75f2e515" providerId="AD" clId="Web-{083EA3F6-17F3-EB74-9F0A-D2731F4E8419}" dt="2020-10-12T16:13:27.592" v="677"/>
          <ac:spMkLst>
            <pc:docMk/>
            <pc:sldMk cId="3115974442" sldId="262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083EA3F6-17F3-EB74-9F0A-D2731F4E8419}" dt="2020-10-12T16:13:45.952" v="708" actId="20577"/>
          <ac:spMkLst>
            <pc:docMk/>
            <pc:sldMk cId="3115974442" sldId="262"/>
            <ac:spMk id="9" creationId="{00000000-0000-0000-0000-000000000000}"/>
          </ac:spMkLst>
        </pc:spChg>
        <pc:picChg chg="add mod">
          <ac:chgData name="Karolina Frąk" userId="S::karolina.frak@firr.org.pl::5262ff9a-a8de-46b7-afac-7a7c75f2e515" providerId="AD" clId="Web-{083EA3F6-17F3-EB74-9F0A-D2731F4E8419}" dt="2020-10-12T16:16:13.377" v="717"/>
          <ac:picMkLst>
            <pc:docMk/>
            <pc:sldMk cId="3115974442" sldId="262"/>
            <ac:picMk id="2" creationId="{E1C1E6F1-894B-40FF-9A44-D73560B16921}"/>
          </ac:picMkLst>
        </pc:picChg>
      </pc:sldChg>
      <pc:sldChg chg="delSp modSp add replId">
        <pc:chgData name="Karolina Frąk" userId="S::karolina.frak@firr.org.pl::5262ff9a-a8de-46b7-afac-7a7c75f2e515" providerId="AD" clId="Web-{083EA3F6-17F3-EB74-9F0A-D2731F4E8419}" dt="2020-10-12T16:16:35.627" v="731"/>
        <pc:sldMkLst>
          <pc:docMk/>
          <pc:sldMk cId="3253448452" sldId="263"/>
        </pc:sldMkLst>
        <pc:spChg chg="del">
          <ac:chgData name="Karolina Frąk" userId="S::karolina.frak@firr.org.pl::5262ff9a-a8de-46b7-afac-7a7c75f2e515" providerId="AD" clId="Web-{083EA3F6-17F3-EB74-9F0A-D2731F4E8419}" dt="2020-10-12T16:16:35.627" v="731"/>
          <ac:spMkLst>
            <pc:docMk/>
            <pc:sldMk cId="3253448452" sldId="263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083EA3F6-17F3-EB74-9F0A-D2731F4E8419}" dt="2020-10-12T16:16:32.424" v="728" actId="20577"/>
          <ac:spMkLst>
            <pc:docMk/>
            <pc:sldMk cId="3253448452" sldId="263"/>
            <ac:spMk id="9" creationId="{00000000-0000-0000-0000-000000000000}"/>
          </ac:spMkLst>
        </pc:spChg>
      </pc:sldChg>
      <pc:sldChg chg="modSp add del replId">
        <pc:chgData name="Karolina Frąk" userId="S::karolina.frak@firr.org.pl::5262ff9a-a8de-46b7-afac-7a7c75f2e515" providerId="AD" clId="Web-{083EA3F6-17F3-EB74-9F0A-D2731F4E8419}" dt="2020-10-12T16:31:05.268" v="802"/>
        <pc:sldMkLst>
          <pc:docMk/>
          <pc:sldMk cId="4292834637" sldId="264"/>
        </pc:sldMkLst>
        <pc:spChg chg="mod">
          <ac:chgData name="Karolina Frąk" userId="S::karolina.frak@firr.org.pl::5262ff9a-a8de-46b7-afac-7a7c75f2e515" providerId="AD" clId="Web-{083EA3F6-17F3-EB74-9F0A-D2731F4E8419}" dt="2020-10-12T16:30:32.314" v="799" actId="1076"/>
          <ac:spMkLst>
            <pc:docMk/>
            <pc:sldMk cId="4292834637" sldId="264"/>
            <ac:spMk id="7" creationId="{00000000-0000-0000-0000-000000000000}"/>
          </ac:spMkLst>
        </pc:spChg>
        <pc:grpChg chg="mod">
          <ac:chgData name="Karolina Frąk" userId="S::karolina.frak@firr.org.pl::5262ff9a-a8de-46b7-afac-7a7c75f2e515" providerId="AD" clId="Web-{083EA3F6-17F3-EB74-9F0A-D2731F4E8419}" dt="2020-10-12T16:30:45.065" v="800" actId="14100"/>
          <ac:grpSpMkLst>
            <pc:docMk/>
            <pc:sldMk cId="4292834637" sldId="264"/>
            <ac:grpSpMk id="10" creationId="{00000000-0000-0000-0000-000000000000}"/>
          </ac:grpSpMkLst>
        </pc:grpChg>
      </pc:sldChg>
      <pc:sldChg chg="modSp add replId">
        <pc:chgData name="Karolina Frąk" userId="S::karolina.frak@firr.org.pl::5262ff9a-a8de-46b7-afac-7a7c75f2e515" providerId="AD" clId="Web-{083EA3F6-17F3-EB74-9F0A-D2731F4E8419}" dt="2020-10-12T16:31:43.925" v="812" actId="1076"/>
        <pc:sldMkLst>
          <pc:docMk/>
          <pc:sldMk cId="662312081" sldId="265"/>
        </pc:sldMkLst>
        <pc:spChg chg="mod">
          <ac:chgData name="Karolina Frąk" userId="S::karolina.frak@firr.org.pl::5262ff9a-a8de-46b7-afac-7a7c75f2e515" providerId="AD" clId="Web-{083EA3F6-17F3-EB74-9F0A-D2731F4E8419}" dt="2020-10-12T16:31:43.925" v="812" actId="1076"/>
          <ac:spMkLst>
            <pc:docMk/>
            <pc:sldMk cId="662312081" sldId="265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083EA3F6-17F3-EB74-9F0A-D2731F4E8419}" dt="2020-10-12T16:31:41.222" v="811" actId="1076"/>
          <ac:spMkLst>
            <pc:docMk/>
            <pc:sldMk cId="662312081" sldId="265"/>
            <ac:spMk id="9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A45785F4-F193-9145-0AF4-10C0D59AFA4B}"/>
    <pc:docChg chg="modSld">
      <pc:chgData name="Karolina Frąk" userId="S::karolina.frak@firr.org.pl::5262ff9a-a8de-46b7-afac-7a7c75f2e515" providerId="AD" clId="Web-{A45785F4-F193-9145-0AF4-10C0D59AFA4B}" dt="2020-10-19T14:34:52.690" v="20" actId="20577"/>
      <pc:docMkLst>
        <pc:docMk/>
      </pc:docMkLst>
      <pc:sldChg chg="modSp">
        <pc:chgData name="Karolina Frąk" userId="S::karolina.frak@firr.org.pl::5262ff9a-a8de-46b7-afac-7a7c75f2e515" providerId="AD" clId="Web-{A45785F4-F193-9145-0AF4-10C0D59AFA4B}" dt="2020-10-19T14:34:49.205" v="18" actId="20577"/>
        <pc:sldMkLst>
          <pc:docMk/>
          <pc:sldMk cId="3115974442" sldId="262"/>
        </pc:sldMkLst>
        <pc:spChg chg="mod">
          <ac:chgData name="Karolina Frąk" userId="S::karolina.frak@firr.org.pl::5262ff9a-a8de-46b7-afac-7a7c75f2e515" providerId="AD" clId="Web-{A45785F4-F193-9145-0AF4-10C0D59AFA4B}" dt="2020-10-19T14:34:49.205" v="18" actId="20577"/>
          <ac:spMkLst>
            <pc:docMk/>
            <pc:sldMk cId="3115974442" sldId="262"/>
            <ac:spMk id="3" creationId="{70258A38-C39E-4FBE-BD3E-223DDF938CF4}"/>
          </ac:spMkLst>
        </pc:spChg>
      </pc:sldChg>
    </pc:docChg>
  </pc:docChgLst>
  <pc:docChgLst>
    <pc:chgData name="Karolina Frąk" userId="S::karolina.frak@firr.org.pl::5262ff9a-a8de-46b7-afac-7a7c75f2e515" providerId="AD" clId="Web-{F099663D-7E84-1356-CC0A-76DADC2113B5}"/>
    <pc:docChg chg="modSld">
      <pc:chgData name="Karolina Frąk" userId="S::karolina.frak@firr.org.pl::5262ff9a-a8de-46b7-afac-7a7c75f2e515" providerId="AD" clId="Web-{F099663D-7E84-1356-CC0A-76DADC2113B5}" dt="2020-10-19T14:18:03.075" v="2" actId="20577"/>
      <pc:docMkLst>
        <pc:docMk/>
      </pc:docMkLst>
      <pc:sldChg chg="modSp">
        <pc:chgData name="Karolina Frąk" userId="S::karolina.frak@firr.org.pl::5262ff9a-a8de-46b7-afac-7a7c75f2e515" providerId="AD" clId="Web-{F099663D-7E84-1356-CC0A-76DADC2113B5}" dt="2020-10-19T14:18:01.778" v="1" actId="20577"/>
        <pc:sldMkLst>
          <pc:docMk/>
          <pc:sldMk cId="3968749033" sldId="261"/>
        </pc:sldMkLst>
        <pc:spChg chg="mod">
          <ac:chgData name="Karolina Frąk" userId="S::karolina.frak@firr.org.pl::5262ff9a-a8de-46b7-afac-7a7c75f2e515" providerId="AD" clId="Web-{F099663D-7E84-1356-CC0A-76DADC2113B5}" dt="2020-10-19T14:18:01.778" v="1" actId="20577"/>
          <ac:spMkLst>
            <pc:docMk/>
            <pc:sldMk cId="3968749033" sldId="261"/>
            <ac:spMk id="2" creationId="{ADEE2233-7393-4974-93E8-F98A54CC3ABA}"/>
          </ac:spMkLst>
        </pc:spChg>
      </pc:sldChg>
    </pc:docChg>
  </pc:docChgLst>
  <pc:docChgLst>
    <pc:chgData name="Karolina Frąk" userId="S::karolina.frak@firr.org.pl::5262ff9a-a8de-46b7-afac-7a7c75f2e515" providerId="AD" clId="Web-{59135E0F-914A-BAE8-5DD1-686613E06A08}"/>
    <pc:docChg chg="modSld">
      <pc:chgData name="Karolina Frąk" userId="S::karolina.frak@firr.org.pl::5262ff9a-a8de-46b7-afac-7a7c75f2e515" providerId="AD" clId="Web-{59135E0F-914A-BAE8-5DD1-686613E06A08}" dt="2020-10-23T10:03:51.859" v="280"/>
      <pc:docMkLst>
        <pc:docMk/>
      </pc:docMkLst>
      <pc:sldChg chg="modSp">
        <pc:chgData name="Karolina Frąk" userId="S::karolina.frak@firr.org.pl::5262ff9a-a8de-46b7-afac-7a7c75f2e515" providerId="AD" clId="Web-{59135E0F-914A-BAE8-5DD1-686613E06A08}" dt="2020-10-23T09:51:53.010" v="62" actId="20577"/>
        <pc:sldMkLst>
          <pc:docMk/>
          <pc:sldMk cId="3296809794" sldId="257"/>
        </pc:sldMkLst>
        <pc:spChg chg="mod">
          <ac:chgData name="Karolina Frąk" userId="S::karolina.frak@firr.org.pl::5262ff9a-a8de-46b7-afac-7a7c75f2e515" providerId="AD" clId="Web-{59135E0F-914A-BAE8-5DD1-686613E06A08}" dt="2020-10-23T09:51:53.010" v="62" actId="20577"/>
          <ac:spMkLst>
            <pc:docMk/>
            <pc:sldMk cId="3296809794" sldId="257"/>
            <ac:spMk id="2" creationId="{00000000-0000-0000-0000-000000000000}"/>
          </ac:spMkLst>
        </pc:spChg>
      </pc:sldChg>
      <pc:sldChg chg="delSp modSp">
        <pc:chgData name="Karolina Frąk" userId="S::karolina.frak@firr.org.pl::5262ff9a-a8de-46b7-afac-7a7c75f2e515" providerId="AD" clId="Web-{59135E0F-914A-BAE8-5DD1-686613E06A08}" dt="2020-10-23T09:52:54.823" v="154" actId="20577"/>
        <pc:sldMkLst>
          <pc:docMk/>
          <pc:sldMk cId="2019217948" sldId="259"/>
        </pc:sldMkLst>
        <pc:spChg chg="del">
          <ac:chgData name="Karolina Frąk" userId="S::karolina.frak@firr.org.pl::5262ff9a-a8de-46b7-afac-7a7c75f2e515" providerId="AD" clId="Web-{59135E0F-914A-BAE8-5DD1-686613E06A08}" dt="2020-10-23T09:52:46.479" v="145"/>
          <ac:spMkLst>
            <pc:docMk/>
            <pc:sldMk cId="2019217948" sldId="259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59135E0F-914A-BAE8-5DD1-686613E06A08}" dt="2020-10-23T09:52:54.823" v="154" actId="20577"/>
          <ac:spMkLst>
            <pc:docMk/>
            <pc:sldMk cId="2019217948" sldId="259"/>
            <ac:spMk id="9" creationId="{00000000-0000-0000-0000-000000000000}"/>
          </ac:spMkLst>
        </pc:spChg>
      </pc:sldChg>
      <pc:sldChg chg="addSp delSp modSp modNotes">
        <pc:chgData name="Karolina Frąk" userId="S::karolina.frak@firr.org.pl::5262ff9a-a8de-46b7-afac-7a7c75f2e515" providerId="AD" clId="Web-{59135E0F-914A-BAE8-5DD1-686613E06A08}" dt="2020-10-23T09:57:57.325" v="209" actId="1076"/>
        <pc:sldMkLst>
          <pc:docMk/>
          <pc:sldMk cId="3968749033" sldId="261"/>
        </pc:sldMkLst>
        <pc:spChg chg="del mod">
          <ac:chgData name="Karolina Frąk" userId="S::karolina.frak@firr.org.pl::5262ff9a-a8de-46b7-afac-7a7c75f2e515" providerId="AD" clId="Web-{59135E0F-914A-BAE8-5DD1-686613E06A08}" dt="2020-10-23T09:54:51.589" v="193"/>
          <ac:spMkLst>
            <pc:docMk/>
            <pc:sldMk cId="3968749033" sldId="261"/>
            <ac:spMk id="2" creationId="{ADEE2233-7393-4974-93E8-F98A54CC3ABA}"/>
          </ac:spMkLst>
        </pc:spChg>
        <pc:spChg chg="mod">
          <ac:chgData name="Karolina Frąk" userId="S::karolina.frak@firr.org.pl::5262ff9a-a8de-46b7-afac-7a7c75f2e515" providerId="AD" clId="Web-{59135E0F-914A-BAE8-5DD1-686613E06A08}" dt="2020-10-23T09:57:57.325" v="209" actId="1076"/>
          <ac:spMkLst>
            <pc:docMk/>
            <pc:sldMk cId="3968749033" sldId="261"/>
            <ac:spMk id="9" creationId="{00000000-0000-0000-0000-000000000000}"/>
          </ac:spMkLst>
        </pc:spChg>
        <pc:picChg chg="add del mod">
          <ac:chgData name="Karolina Frąk" userId="S::karolina.frak@firr.org.pl::5262ff9a-a8de-46b7-afac-7a7c75f2e515" providerId="AD" clId="Web-{59135E0F-914A-BAE8-5DD1-686613E06A08}" dt="2020-10-23T09:56:31.324" v="202"/>
          <ac:picMkLst>
            <pc:docMk/>
            <pc:sldMk cId="3968749033" sldId="261"/>
            <ac:picMk id="3" creationId="{4455308C-2BD1-4B6D-BAE8-0A1EF54A5F7C}"/>
          </ac:picMkLst>
        </pc:picChg>
        <pc:picChg chg="add del mod">
          <ac:chgData name="Karolina Frąk" userId="S::karolina.frak@firr.org.pl::5262ff9a-a8de-46b7-afac-7a7c75f2e515" providerId="AD" clId="Web-{59135E0F-914A-BAE8-5DD1-686613E06A08}" dt="2020-10-23T09:57:06.668" v="208"/>
          <ac:picMkLst>
            <pc:docMk/>
            <pc:sldMk cId="3968749033" sldId="261"/>
            <ac:picMk id="4" creationId="{6E871146-C3E8-4E3D-8991-FA53ED0EB235}"/>
          </ac:picMkLst>
        </pc:picChg>
      </pc:sldChg>
      <pc:sldChg chg="modNotes">
        <pc:chgData name="Karolina Frąk" userId="S::karolina.frak@firr.org.pl::5262ff9a-a8de-46b7-afac-7a7c75f2e515" providerId="AD" clId="Web-{59135E0F-914A-BAE8-5DD1-686613E06A08}" dt="2020-10-23T10:03:51.859" v="280"/>
        <pc:sldMkLst>
          <pc:docMk/>
          <pc:sldMk cId="3115974442" sldId="262"/>
        </pc:sldMkLst>
      </pc:sldChg>
      <pc:sldChg chg="modNotes">
        <pc:chgData name="Karolina Frąk" userId="S::karolina.frak@firr.org.pl::5262ff9a-a8de-46b7-afac-7a7c75f2e515" providerId="AD" clId="Web-{59135E0F-914A-BAE8-5DD1-686613E06A08}" dt="2020-10-23T10:03:41.015" v="277"/>
        <pc:sldMkLst>
          <pc:docMk/>
          <pc:sldMk cId="3253448452" sldId="263"/>
        </pc:sldMkLst>
      </pc:sldChg>
    </pc:docChg>
  </pc:docChgLst>
  <pc:docChgLst>
    <pc:chgData name="Karolina Frąk" userId="S::karolina.frak@firr.org.pl::5262ff9a-a8de-46b7-afac-7a7c75f2e515" providerId="AD" clId="Web-{C4C8573D-CE50-86E0-7526-C7DFD48F97F0}"/>
    <pc:docChg chg="modSld">
      <pc:chgData name="Karolina Frąk" userId="S::karolina.frak@firr.org.pl::5262ff9a-a8de-46b7-afac-7a7c75f2e515" providerId="AD" clId="Web-{C4C8573D-CE50-86E0-7526-C7DFD48F97F0}" dt="2020-10-13T13:13:01.377" v="50" actId="20577"/>
      <pc:docMkLst>
        <pc:docMk/>
      </pc:docMkLst>
      <pc:sldChg chg="modSp">
        <pc:chgData name="Karolina Frąk" userId="S::karolina.frak@firr.org.pl::5262ff9a-a8de-46b7-afac-7a7c75f2e515" providerId="AD" clId="Web-{C4C8573D-CE50-86E0-7526-C7DFD48F97F0}" dt="2020-10-13T13:13:01.377" v="49" actId="20577"/>
        <pc:sldMkLst>
          <pc:docMk/>
          <pc:sldMk cId="3296809794" sldId="257"/>
        </pc:sldMkLst>
        <pc:spChg chg="mod">
          <ac:chgData name="Karolina Frąk" userId="S::karolina.frak@firr.org.pl::5262ff9a-a8de-46b7-afac-7a7c75f2e515" providerId="AD" clId="Web-{C4C8573D-CE50-86E0-7526-C7DFD48F97F0}" dt="2020-10-13T13:13:01.377" v="49" actId="20577"/>
          <ac:spMkLst>
            <pc:docMk/>
            <pc:sldMk cId="3296809794" sldId="257"/>
            <ac:spMk id="2" creationId="{00000000-0000-0000-0000-000000000000}"/>
          </ac:spMkLst>
        </pc:spChg>
      </pc:sldChg>
      <pc:sldChg chg="addSp modSp">
        <pc:chgData name="Karolina Frąk" userId="S::karolina.frak@firr.org.pl::5262ff9a-a8de-46b7-afac-7a7c75f2e515" providerId="AD" clId="Web-{C4C8573D-CE50-86E0-7526-C7DFD48F97F0}" dt="2020-10-13T13:10:30.076" v="32" actId="1076"/>
        <pc:sldMkLst>
          <pc:docMk/>
          <pc:sldMk cId="3968749033" sldId="261"/>
        </pc:sldMkLst>
        <pc:spChg chg="add mod">
          <ac:chgData name="Karolina Frąk" userId="S::karolina.frak@firr.org.pl::5262ff9a-a8de-46b7-afac-7a7c75f2e515" providerId="AD" clId="Web-{C4C8573D-CE50-86E0-7526-C7DFD48F97F0}" dt="2020-10-13T13:10:30.076" v="32" actId="1076"/>
          <ac:spMkLst>
            <pc:docMk/>
            <pc:sldMk cId="3968749033" sldId="261"/>
            <ac:spMk id="2" creationId="{ADEE2233-7393-4974-93E8-F98A54CC3ABA}"/>
          </ac:spMkLst>
        </pc:spChg>
        <pc:spChg chg="mod">
          <ac:chgData name="Karolina Frąk" userId="S::karolina.frak@firr.org.pl::5262ff9a-a8de-46b7-afac-7a7c75f2e515" providerId="AD" clId="Web-{C4C8573D-CE50-86E0-7526-C7DFD48F97F0}" dt="2020-10-13T13:09:25.309" v="2" actId="1076"/>
          <ac:spMkLst>
            <pc:docMk/>
            <pc:sldMk cId="3968749033" sldId="261"/>
            <ac:spMk id="9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C4C8573D-CE50-86E0-7526-C7DFD48F97F0}" dt="2020-10-13T13:11:42.312" v="43" actId="1076"/>
        <pc:sldMkLst>
          <pc:docMk/>
          <pc:sldMk cId="3115974442" sldId="262"/>
        </pc:sldMkLst>
        <pc:spChg chg="mod">
          <ac:chgData name="Karolina Frąk" userId="S::karolina.frak@firr.org.pl::5262ff9a-a8de-46b7-afac-7a7c75f2e515" providerId="AD" clId="Web-{C4C8573D-CE50-86E0-7526-C7DFD48F97F0}" dt="2020-10-13T13:11:42.312" v="43" actId="1076"/>
          <ac:spMkLst>
            <pc:docMk/>
            <pc:sldMk cId="3115974442" sldId="262"/>
            <ac:spMk id="3" creationId="{70258A38-C39E-4FBE-BD3E-223DDF938CF4}"/>
          </ac:spMkLst>
        </pc:spChg>
      </pc:sldChg>
      <pc:sldChg chg="modSp">
        <pc:chgData name="Karolina Frąk" userId="S::karolina.frak@firr.org.pl::5262ff9a-a8de-46b7-afac-7a7c75f2e515" providerId="AD" clId="Web-{C4C8573D-CE50-86E0-7526-C7DFD48F97F0}" dt="2020-10-13T13:12:28.907" v="44" actId="1076"/>
        <pc:sldMkLst>
          <pc:docMk/>
          <pc:sldMk cId="3253448452" sldId="263"/>
        </pc:sldMkLst>
        <pc:spChg chg="mod">
          <ac:chgData name="Karolina Frąk" userId="S::karolina.frak@firr.org.pl::5262ff9a-a8de-46b7-afac-7a7c75f2e515" providerId="AD" clId="Web-{C4C8573D-CE50-86E0-7526-C7DFD48F97F0}" dt="2020-10-13T13:12:28.907" v="44" actId="1076"/>
          <ac:spMkLst>
            <pc:docMk/>
            <pc:sldMk cId="3253448452" sldId="263"/>
            <ac:spMk id="9" creationId="{00000000-0000-0000-0000-000000000000}"/>
          </ac:spMkLst>
        </pc:spChg>
      </pc:sldChg>
    </pc:docChg>
  </pc:docChgLst>
  <pc:docChgLst>
    <pc:chgData name="Joanna Mazurkiewicz" userId="S::joanna.mazurkiewicz@firr.org.pl::8f9231b0-f9d8-49eb-8835-4e10db10f6e2" providerId="AD" clId="Web-{73F34ABB-D78B-6FA8-691E-C40F1E97D424}"/>
    <pc:docChg chg="modSld">
      <pc:chgData name="Joanna Mazurkiewicz" userId="S::joanna.mazurkiewicz@firr.org.pl::8f9231b0-f9d8-49eb-8835-4e10db10f6e2" providerId="AD" clId="Web-{73F34ABB-D78B-6FA8-691E-C40F1E97D424}" dt="2021-03-01T13:29:53.510" v="38" actId="20577"/>
      <pc:docMkLst>
        <pc:docMk/>
      </pc:docMkLst>
      <pc:sldChg chg="modSp">
        <pc:chgData name="Joanna Mazurkiewicz" userId="S::joanna.mazurkiewicz@firr.org.pl::8f9231b0-f9d8-49eb-8835-4e10db10f6e2" providerId="AD" clId="Web-{73F34ABB-D78B-6FA8-691E-C40F1E97D424}" dt="2021-03-01T13:29:53.510" v="38" actId="20577"/>
        <pc:sldMkLst>
          <pc:docMk/>
          <pc:sldMk cId="944311207" sldId="256"/>
        </pc:sldMkLst>
        <pc:spChg chg="mod">
          <ac:chgData name="Joanna Mazurkiewicz" userId="S::joanna.mazurkiewicz@firr.org.pl::8f9231b0-f9d8-49eb-8835-4e10db10f6e2" providerId="AD" clId="Web-{73F34ABB-D78B-6FA8-691E-C40F1E97D424}" dt="2021-03-01T13:29:10.227" v="30" actId="1076"/>
          <ac:spMkLst>
            <pc:docMk/>
            <pc:sldMk cId="944311207" sldId="256"/>
            <ac:spMk id="3" creationId="{0AEA8458-0A98-4110-8D8F-AFF10A877BAE}"/>
          </ac:spMkLst>
        </pc:spChg>
        <pc:spChg chg="mod">
          <ac:chgData name="Joanna Mazurkiewicz" userId="S::joanna.mazurkiewicz@firr.org.pl::8f9231b0-f9d8-49eb-8835-4e10db10f6e2" providerId="AD" clId="Web-{73F34ABB-D78B-6FA8-691E-C40F1E97D424}" dt="2021-03-01T13:29:53.510" v="38" actId="20577"/>
          <ac:spMkLst>
            <pc:docMk/>
            <pc:sldMk cId="944311207" sldId="256"/>
            <ac:spMk id="5" creationId="{974C18DB-8E46-4B8D-94C8-575A1F6DB967}"/>
          </ac:spMkLst>
        </pc:spChg>
      </pc:sldChg>
      <pc:sldChg chg="modSp">
        <pc:chgData name="Joanna Mazurkiewicz" userId="S::joanna.mazurkiewicz@firr.org.pl::8f9231b0-f9d8-49eb-8835-4e10db10f6e2" providerId="AD" clId="Web-{73F34ABB-D78B-6FA8-691E-C40F1E97D424}" dt="2021-03-01T13:29:38.744" v="36" actId="1076"/>
        <pc:sldMkLst>
          <pc:docMk/>
          <pc:sldMk cId="3115974442" sldId="262"/>
        </pc:sldMkLst>
        <pc:spChg chg="mod">
          <ac:chgData name="Joanna Mazurkiewicz" userId="S::joanna.mazurkiewicz@firr.org.pl::8f9231b0-f9d8-49eb-8835-4e10db10f6e2" providerId="AD" clId="Web-{73F34ABB-D78B-6FA8-691E-C40F1E97D424}" dt="2021-03-01T13:29:38.744" v="36" actId="1076"/>
          <ac:spMkLst>
            <pc:docMk/>
            <pc:sldMk cId="3115974442" sldId="262"/>
            <ac:spMk id="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A5383-C972-436D-A7E8-B7DDD5345BEE}" type="datetimeFigureOut">
              <a:rPr lang="pl-PL"/>
              <a:t>04.03.2021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F46962-5045-40C0-A6F2-049D0D1A46B6}" type="slidenum">
              <a:rPr lang="pl-PL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48624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Otworzyć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plik</a:t>
            </a:r>
            <a:r>
              <a:rPr lang="en-US" dirty="0">
                <a:cs typeface="Calibri"/>
              </a:rPr>
              <a:t> </a:t>
            </a:r>
            <a:r>
              <a:rPr lang="pl-PL" dirty="0">
                <a:cs typeface="Calibri"/>
              </a:rPr>
              <a:t>4.2. </a:t>
            </a:r>
            <a:r>
              <a:rPr lang="pl-PL" dirty="0" err="1">
                <a:cs typeface="Calibri"/>
              </a:rPr>
              <a:t>Załącznik_plan</a:t>
            </a:r>
            <a:r>
              <a:rPr lang="pl-PL" dirty="0">
                <a:cs typeface="Calibri"/>
              </a:rPr>
              <a:t> działania na rzecz poprawy dostępności</a:t>
            </a:r>
            <a:endParaRPr lang="en-US" dirty="0" err="1">
              <a:cs typeface="Calibri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F46962-5045-40C0-A6F2-049D0D1A46B6}" type="slidenum">
              <a:rPr lang="pl-PL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2422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Czas</a:t>
            </a:r>
            <a:r>
              <a:rPr lang="pl-PL" dirty="0">
                <a:cs typeface="Calibri"/>
              </a:rPr>
              <a:t>:</a:t>
            </a:r>
            <a:r>
              <a:rPr lang="pl-PL" baseline="0" dirty="0">
                <a:cs typeface="Calibri"/>
              </a:rPr>
              <a:t> </a:t>
            </a:r>
            <a:r>
              <a:rPr lang="en-US" dirty="0">
                <a:cs typeface="Calibri"/>
              </a:rPr>
              <a:t>60 min</a:t>
            </a:r>
            <a:r>
              <a:rPr lang="pl-PL" dirty="0">
                <a:cs typeface="Calibri"/>
              </a:rPr>
              <a:t>.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stworzenie</a:t>
            </a:r>
            <a:r>
              <a:rPr lang="en-US" dirty="0">
                <a:cs typeface="Calibri"/>
              </a:rPr>
              <a:t> </a:t>
            </a:r>
            <a:r>
              <a:rPr lang="en-US" dirty="0" err="1">
                <a:cs typeface="Calibri"/>
              </a:rPr>
              <a:t>przynajmniej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fragmentu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planu</a:t>
            </a:r>
            <a:r>
              <a:rPr lang="en-US" dirty="0">
                <a:cs typeface="Calibri"/>
              </a:rPr>
              <a:t> w </a:t>
            </a:r>
            <a:r>
              <a:rPr lang="pl-PL" dirty="0">
                <a:cs typeface="Calibri"/>
              </a:rPr>
              <a:t>swojej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jednostce</a:t>
            </a:r>
            <a:r>
              <a:rPr lang="en-US" dirty="0">
                <a:cs typeface="Calibri"/>
              </a:rPr>
              <a:t>.  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F46962-5045-40C0-A6F2-049D0D1A46B6}" type="slidenum">
              <a:rPr lang="pl-PL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39912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Czas</a:t>
            </a:r>
            <a:r>
              <a:rPr lang="pl-PL" dirty="0">
                <a:cs typeface="Calibri"/>
              </a:rPr>
              <a:t>:</a:t>
            </a:r>
            <a:r>
              <a:rPr lang="en-US" dirty="0">
                <a:cs typeface="Calibri"/>
              </a:rPr>
              <a:t> 15 min.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F46962-5045-40C0-A6F2-049D0D1A46B6}" type="slidenum">
              <a:rPr lang="pl-PL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7353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08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1136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2049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188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 hasCustomPrompt="1"/>
          </p:nvPr>
        </p:nvSpPr>
        <p:spPr>
          <a:xfrm>
            <a:off x="2552699" y="425511"/>
            <a:ext cx="7086600" cy="1477703"/>
          </a:xfrm>
        </p:spPr>
        <p:txBody>
          <a:bodyPr anchor="b">
            <a:normAutofit/>
          </a:bodyPr>
          <a:lstStyle>
            <a:lvl1pPr algn="ctr">
              <a:lnSpc>
                <a:spcPct val="150000"/>
              </a:lnSpc>
              <a:defRPr sz="4000" baseline="0"/>
            </a:lvl1pPr>
          </a:lstStyle>
          <a:p>
            <a:r>
              <a:rPr lang="pl-PL" dirty="0"/>
              <a:t>Tutaj wpisz nazwę szkolenia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 hasCustomPrompt="1"/>
          </p:nvPr>
        </p:nvSpPr>
        <p:spPr>
          <a:xfrm>
            <a:off x="3693367" y="1893885"/>
            <a:ext cx="4805265" cy="1655762"/>
          </a:xfrm>
        </p:spPr>
        <p:txBody>
          <a:bodyPr/>
          <a:lstStyle>
            <a:lvl1pPr marL="0" indent="0" algn="ctr">
              <a:buNone/>
              <a:defRPr sz="24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Tutaj wpisz numer i nazwę części szkoleniowej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52173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pl-PL" dirty="0"/>
              <a:t>Tutaj wpisz tytuł slajdu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 dirty="0"/>
              <a:t>Tutaj wpisz treść slajdu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764655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55913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2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838200" y="2090592"/>
            <a:ext cx="4986559" cy="3030048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5383599" cy="3030048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39584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3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006946" y="209059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4561294" y="403188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90190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4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006946" y="209059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3006946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5970202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13879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5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1785405" y="2043753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4739952" y="2040805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3006946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5970202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7694499" y="2040805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8746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11918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6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3"/>
          </p:nvPr>
        </p:nvSpPr>
        <p:spPr>
          <a:xfrm>
            <a:off x="838200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8" name="Symbol zastępczy obrazu 6"/>
          <p:cNvSpPr>
            <a:spLocks noGrp="1"/>
          </p:cNvSpPr>
          <p:nvPr>
            <p:ph type="pic" sz="quarter" idx="14"/>
          </p:nvPr>
        </p:nvSpPr>
        <p:spPr>
          <a:xfrm>
            <a:off x="838200" y="38140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9" name="Symbol zastępczy obrazu 6"/>
          <p:cNvSpPr>
            <a:spLocks noGrp="1"/>
          </p:cNvSpPr>
          <p:nvPr>
            <p:ph type="pic" sz="quarter" idx="15"/>
          </p:nvPr>
        </p:nvSpPr>
        <p:spPr>
          <a:xfrm>
            <a:off x="4687092" y="38140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4687093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8535987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8535987" y="3821185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63964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8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3"/>
          </p:nvPr>
        </p:nvSpPr>
        <p:spPr>
          <a:xfrm>
            <a:off x="224229" y="1894276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8" name="Symbol zastępczy obrazu 6"/>
          <p:cNvSpPr>
            <a:spLocks noGrp="1"/>
          </p:cNvSpPr>
          <p:nvPr>
            <p:ph type="pic" sz="quarter" idx="14"/>
          </p:nvPr>
        </p:nvSpPr>
        <p:spPr>
          <a:xfrm>
            <a:off x="224228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9" name="Symbol zastępczy obrazu 6"/>
          <p:cNvSpPr>
            <a:spLocks noGrp="1"/>
          </p:cNvSpPr>
          <p:nvPr>
            <p:ph type="pic" sz="quarter" idx="15"/>
          </p:nvPr>
        </p:nvSpPr>
        <p:spPr>
          <a:xfrm>
            <a:off x="3178776" y="4077267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178776" y="1894276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6133323" y="1891328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6133323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9087870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9087870" y="1891328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583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pis tre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pl-PL" dirty="0"/>
              <a:t>Tutaj wpisz „Spis treści”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rabicPeriod"/>
              <a:defRPr/>
            </a:lvl2pPr>
            <a:lvl3pPr marL="1371600" indent="-457200">
              <a:buFont typeface="+mj-lt"/>
              <a:buAutoNum type="arabicPeriod"/>
              <a:defRPr/>
            </a:lvl3pPr>
            <a:lvl4pPr marL="1714500" indent="-342900">
              <a:buFont typeface="+mj-lt"/>
              <a:buAutoNum type="arabicPeriod"/>
              <a:defRPr/>
            </a:lvl4pPr>
            <a:lvl5pPr marL="21717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03900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rug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/>
              <a:t>Tutaj wpisz tytuł slajdu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39956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l-PL" dirty="0"/>
              <a:t>Tutaj wpisz treść slajdu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669" y="5821294"/>
            <a:ext cx="7635551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1323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stat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838200" y="2156603"/>
            <a:ext cx="10515600" cy="1325563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pl-PL" dirty="0"/>
              <a:t>Tutaj wpisz „Dziękujemy za uwagę!”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669" y="5821294"/>
            <a:ext cx="7635551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1653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148661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65129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63204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142942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3101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66934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42513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008914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24805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9582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788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8826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1488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4179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6935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0973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826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5" r:id="rId3"/>
    <p:sldLayoutId id="2147483673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7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12738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6" r:id="rId4"/>
    <p:sldLayoutId id="2147483668" r:id="rId5"/>
    <p:sldLayoutId id="2147483665" r:id="rId6"/>
    <p:sldLayoutId id="2147483664" r:id="rId7"/>
    <p:sldLayoutId id="2147483663" r:id="rId8"/>
    <p:sldLayoutId id="2147483667" r:id="rId9"/>
    <p:sldLayoutId id="2147483662" r:id="rId10"/>
    <p:sldLayoutId id="2147483660" r:id="rId11"/>
    <p:sldLayoutId id="2147483661" r:id="rId12"/>
    <p:sldLayoutId id="2147483651" r:id="rId13"/>
    <p:sldLayoutId id="2147483653" r:id="rId14"/>
    <p:sldLayoutId id="2147483654" r:id="rId15"/>
    <p:sldLayoutId id="2147483655" r:id="rId16"/>
    <p:sldLayoutId id="2147483656" r:id="rId17"/>
    <p:sldLayoutId id="2147483657" r:id="rId18"/>
    <p:sldLayoutId id="2147483658" r:id="rId19"/>
    <p:sldLayoutId id="2147483659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pl/" TargetMode="External"/><Relationship Id="rId2" Type="http://schemas.openxmlformats.org/officeDocument/2006/relationships/hyperlink" Target="http://administracja.mswia.gov.pl/adm/projekty-ue/samorzad-bez-barier/" TargetMode="Externa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048" y="5666431"/>
            <a:ext cx="6505903" cy="836046"/>
          </a:xfrm>
          <a:prstGeom prst="rect">
            <a:avLst/>
          </a:prstGeom>
        </p:spPr>
      </p:pic>
      <p:sp>
        <p:nvSpPr>
          <p:cNvPr id="3" name="Tytuł 2">
            <a:extLst>
              <a:ext uri="{FF2B5EF4-FFF2-40B4-BE49-F238E27FC236}">
                <a16:creationId xmlns:a16="http://schemas.microsoft.com/office/drawing/2014/main" id="{0AEA8458-0A98-4110-8D8F-AFF10A877B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0870" y="1165684"/>
            <a:ext cx="10811773" cy="109363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l-PL" sz="3400" b="1" dirty="0">
                <a:latin typeface="Arial"/>
                <a:cs typeface="Arial"/>
              </a:rPr>
              <a:t>Szkolenie – zatrudnianie osób </a:t>
            </a:r>
            <a:br>
              <a:rPr lang="pl-PL" sz="3400" b="1" dirty="0">
                <a:latin typeface="Arial"/>
                <a:cs typeface="Arial"/>
              </a:rPr>
            </a:br>
            <a:r>
              <a:rPr lang="pl-PL" sz="3400" b="1" dirty="0">
                <a:latin typeface="Arial"/>
                <a:cs typeface="Arial"/>
              </a:rPr>
              <a:t>z niepełnosprawnościami</a:t>
            </a:r>
            <a:endParaRPr lang="en-US" sz="3400">
              <a:cs typeface="Calibri Light" panose="020F0302020204030204"/>
            </a:endParaRP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974C18DB-8E46-4B8D-94C8-575A1F6DB9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6415" y="2940680"/>
            <a:ext cx="10179169" cy="2245233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50000"/>
              </a:lnSpc>
            </a:pPr>
            <a:r>
              <a:rPr lang="pl-PL" b="1" dirty="0">
                <a:latin typeface="Arial"/>
                <a:cs typeface="Arial"/>
              </a:rPr>
              <a:t>3.2. Praca nad planami poprawy dostępności </a:t>
            </a:r>
            <a:br>
              <a:rPr lang="pl-PL" b="1" dirty="0">
                <a:latin typeface="Arial"/>
                <a:cs typeface="Arial"/>
              </a:rPr>
            </a:br>
            <a:r>
              <a:rPr lang="pl-PL" b="1" dirty="0">
                <a:latin typeface="Arial"/>
                <a:cs typeface="Arial"/>
              </a:rPr>
              <a:t>(przygotowanie i koordynacja wdrożenia)</a:t>
            </a:r>
            <a:endParaRPr lang="pl-PL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44311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530589"/>
            <a:ext cx="10515600" cy="80120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l-PL" sz="3200" b="1" dirty="0"/>
              <a:t>Informacje o projekcie „Samorząd bez barier”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567479"/>
            <a:ext cx="10515600" cy="3736042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dirty="0"/>
              <a:t>Szkolenie realizowane w ramach projektu pn. „Samorząd bez barier”.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dirty="0"/>
              <a:t>Projekt dofinansowany jest ze środków Unii Europejskiej oraz budżetu państwa.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b="1" dirty="0"/>
              <a:t>Autorzy</a:t>
            </a:r>
            <a:r>
              <a:rPr lang="pl-PL" dirty="0"/>
              <a:t>: Fundacja Instytut Rozwoju Regionalnego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b="1" dirty="0"/>
              <a:t>Strona projektu</a:t>
            </a:r>
            <a:r>
              <a:rPr lang="pl-PL" dirty="0"/>
              <a:t>: </a:t>
            </a:r>
            <a:r>
              <a:rPr lang="pl-PL" dirty="0">
                <a:hlinkClick r:id="rId2"/>
              </a:rPr>
              <a:t>Strona internetowa projektu Samorząd bez barier</a:t>
            </a:r>
            <a:r>
              <a:rPr lang="pl-PL" dirty="0"/>
              <a:t> 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pl-PL" b="1" dirty="0"/>
              <a:t>Prawa autorskie</a:t>
            </a:r>
            <a:r>
              <a:rPr lang="pl-PL" dirty="0"/>
              <a:t>: Prezentacja udostępniana jest na licencji Creative </a:t>
            </a:r>
            <a:r>
              <a:rPr lang="pl-PL" dirty="0" err="1"/>
              <a:t>Commons</a:t>
            </a:r>
            <a:r>
              <a:rPr lang="pl-PL" dirty="0"/>
              <a:t>: uznanie autorstwa, na tych samych warunkach 3.0 Polska (CC BY-SA 3.0). Pewne prawa zastrzeżone na rzecz autorów. </a:t>
            </a:r>
            <a:r>
              <a:rPr lang="pl-PL" dirty="0">
                <a:hlinkClick r:id="rId3"/>
              </a:rPr>
              <a:t>Strona internetowa Creative </a:t>
            </a:r>
            <a:r>
              <a:rPr lang="pl-PL" dirty="0" err="1">
                <a:hlinkClick r:id="rId3"/>
              </a:rPr>
              <a:t>Commons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16967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8"/>
          <p:cNvSpPr txBox="1">
            <a:spLocks/>
          </p:cNvSpPr>
          <p:nvPr/>
        </p:nvSpPr>
        <p:spPr>
          <a:xfrm>
            <a:off x="1025433" y="910297"/>
            <a:ext cx="9144000" cy="7017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b="1" dirty="0">
                <a:latin typeface="Arial"/>
                <a:cs typeface="Arial"/>
              </a:rPr>
              <a:t>Spis treści</a:t>
            </a:r>
            <a:endParaRPr lang="pl-P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>
          <a:xfrm>
            <a:off x="1025433" y="2054522"/>
            <a:ext cx="10774681" cy="128957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l">
              <a:lnSpc>
                <a:spcPct val="150000"/>
              </a:lnSpc>
              <a:buFont typeface="+mj-lt"/>
              <a:buAutoNum type="arabicPeriod"/>
            </a:pPr>
            <a:r>
              <a:rPr lang="pl-PL" sz="2800" b="1" dirty="0">
                <a:latin typeface="Arial"/>
                <a:cs typeface="Arial"/>
              </a:rPr>
              <a:t>Plan działania na rzecz poprawy dostępności w kontekście zatrudnienia</a:t>
            </a:r>
            <a:endParaRPr lang="pl-PL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l">
              <a:lnSpc>
                <a:spcPct val="150000"/>
              </a:lnSpc>
              <a:buFont typeface="+mj-lt"/>
              <a:buAutoNum type="arabicPeriod"/>
            </a:pP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Przykładowy </a:t>
            </a:r>
            <a:r>
              <a:rPr lang="pl-PL" sz="2800" b="1" dirty="0">
                <a:latin typeface="Arial"/>
                <a:cs typeface="Arial"/>
              </a:rPr>
              <a:t>plan działania na rzecz poprawy dostępności</a:t>
            </a:r>
            <a:endParaRPr lang="pl-PL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217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771795" y="150658"/>
            <a:ext cx="10650172" cy="1034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400" b="1" dirty="0">
                <a:latin typeface="Arial"/>
                <a:cs typeface="Arial"/>
              </a:rPr>
              <a:t>1. Plan działania na rzecz poprawy dostępności w kontekście zatrudnienia (1)</a:t>
            </a:r>
            <a:endParaRPr lang="pl-PL" sz="3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850029" y="1545253"/>
            <a:ext cx="10763902" cy="461380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l">
              <a:lnSpc>
                <a:spcPct val="170000"/>
              </a:lnSpc>
              <a:buChar char="•"/>
            </a:pPr>
            <a:r>
              <a:rPr lang="pl-PL" sz="2200" dirty="0">
                <a:latin typeface="Arial"/>
                <a:cs typeface="Calibri" panose="020F0502020204030204"/>
              </a:rPr>
              <a:t>Obejmuje w szczególności </a:t>
            </a:r>
            <a:r>
              <a:rPr lang="pl-PL" sz="2200" b="1" dirty="0">
                <a:latin typeface="Arial"/>
                <a:cs typeface="Calibri" panose="020F0502020204030204"/>
              </a:rPr>
              <a:t>analizę stanu zapewniania dostępności </a:t>
            </a:r>
            <a:r>
              <a:rPr lang="pl-PL" sz="2200" dirty="0">
                <a:latin typeface="Arial"/>
                <a:cs typeface="Calibri" panose="020F0502020204030204"/>
              </a:rPr>
              <a:t>osobom </a:t>
            </a:r>
            <a:br>
              <a:rPr lang="pl-PL" sz="2200" dirty="0">
                <a:latin typeface="Arial"/>
                <a:cs typeface="Calibri" panose="020F0502020204030204"/>
              </a:rPr>
            </a:br>
            <a:r>
              <a:rPr lang="pl-PL" sz="2200" dirty="0">
                <a:latin typeface="Arial"/>
                <a:cs typeface="Calibri" panose="020F0502020204030204"/>
              </a:rPr>
              <a:t>ze szczególnymi potrzebami przez podmiot oraz </a:t>
            </a:r>
            <a:r>
              <a:rPr lang="pl-PL" sz="2200" b="1" dirty="0">
                <a:latin typeface="Arial"/>
                <a:cs typeface="Calibri" panose="020F0502020204030204"/>
              </a:rPr>
              <a:t>planowane działania </a:t>
            </a:r>
            <a:r>
              <a:rPr lang="pl-PL" sz="2200" dirty="0">
                <a:latin typeface="Arial"/>
                <a:cs typeface="Calibri" panose="020F0502020204030204"/>
              </a:rPr>
              <a:t>w zakresie poprawy realizacji zadań w zakresie dostępności przez ten podmiot;</a:t>
            </a:r>
          </a:p>
          <a:p>
            <a:pPr marL="342900" indent="-342900" algn="l">
              <a:lnSpc>
                <a:spcPct val="170000"/>
              </a:lnSpc>
              <a:buChar char="•"/>
            </a:pPr>
            <a:r>
              <a:rPr lang="pl-PL" sz="2200" dirty="0">
                <a:latin typeface="Arial"/>
                <a:cs typeface="Arial"/>
              </a:rPr>
              <a:t>Przygotowanie i koordynacja wdrożenia go w jednostce należy do zadań </a:t>
            </a:r>
            <a:br>
              <a:rPr lang="pl-PL" sz="2200" dirty="0">
                <a:latin typeface="Arial"/>
                <a:cs typeface="Arial"/>
              </a:rPr>
            </a:br>
            <a:r>
              <a:rPr lang="pl-PL" sz="2200" b="1" dirty="0">
                <a:latin typeface="Arial"/>
                <a:cs typeface="Arial"/>
              </a:rPr>
              <a:t>koordynatora</a:t>
            </a:r>
            <a:r>
              <a:rPr lang="pl-PL" sz="2200" dirty="0">
                <a:latin typeface="Arial"/>
                <a:cs typeface="Arial"/>
              </a:rPr>
              <a:t>;</a:t>
            </a:r>
          </a:p>
          <a:p>
            <a:pPr marL="342900" indent="-342900" algn="l">
              <a:lnSpc>
                <a:spcPct val="170000"/>
              </a:lnSpc>
              <a:buChar char="•"/>
            </a:pPr>
            <a:r>
              <a:rPr lang="pl-PL" sz="2200" dirty="0">
                <a:latin typeface="Arial"/>
                <a:cs typeface="Arial"/>
              </a:rPr>
              <a:t>Powinien być przyjęty </a:t>
            </a:r>
            <a:r>
              <a:rPr lang="pl-PL" sz="2200" b="1" dirty="0">
                <a:latin typeface="Arial"/>
                <a:cs typeface="Arial"/>
              </a:rPr>
              <a:t>zarządzeniem</a:t>
            </a:r>
            <a:r>
              <a:rPr lang="pl-PL" sz="2200" dirty="0">
                <a:latin typeface="Arial"/>
                <a:cs typeface="Arial"/>
              </a:rPr>
              <a:t> szefa jednostki;</a:t>
            </a:r>
          </a:p>
          <a:p>
            <a:pPr marL="342900" indent="-342900" algn="l">
              <a:lnSpc>
                <a:spcPct val="170000"/>
              </a:lnSpc>
              <a:buChar char="•"/>
            </a:pPr>
            <a:r>
              <a:rPr lang="pl-PL" sz="2200" dirty="0">
                <a:latin typeface="Arial"/>
                <a:cs typeface="Calibri" panose="020F0502020204030204"/>
              </a:rPr>
              <a:t>Jego treść należy umieścić w </a:t>
            </a:r>
            <a:r>
              <a:rPr lang="pl-PL" sz="2200" b="1" dirty="0">
                <a:latin typeface="Arial"/>
                <a:cs typeface="Calibri" panose="020F0502020204030204"/>
              </a:rPr>
              <a:t>BIP</a:t>
            </a:r>
            <a:r>
              <a:rPr lang="pl-PL" sz="2200" dirty="0">
                <a:latin typeface="Arial"/>
                <a:cs typeface="Calibri" panose="020F050202020403020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59476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771795" y="621556"/>
            <a:ext cx="10650172" cy="563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400" b="1" dirty="0">
                <a:latin typeface="Arial"/>
                <a:cs typeface="Arial"/>
              </a:rPr>
              <a:t>1. Plan działania na rzecz poprawy dostępności (2)</a:t>
            </a:r>
            <a:endParaRPr lang="pl-PL" sz="3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979055" y="1695845"/>
            <a:ext cx="10335490" cy="3116299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70000"/>
              </a:lnSpc>
            </a:pPr>
            <a:r>
              <a:rPr lang="pl-PL" sz="2800" dirty="0">
                <a:latin typeface="Arial"/>
                <a:cs typeface="Arial"/>
              </a:rPr>
              <a:t>Chociaż ustawa nie określa precyzyjnie terminu przyjęcia planu, to najlepiej, aby powstał przed </a:t>
            </a:r>
            <a:r>
              <a:rPr lang="pl-PL" sz="2800" b="1" dirty="0">
                <a:latin typeface="Arial"/>
                <a:cs typeface="Arial"/>
              </a:rPr>
              <a:t>31 marca 2021</a:t>
            </a:r>
            <a:r>
              <a:rPr lang="pl-PL" sz="2800" dirty="0">
                <a:latin typeface="Arial"/>
                <a:cs typeface="Arial"/>
              </a:rPr>
              <a:t> </a:t>
            </a:r>
            <a:r>
              <a:rPr lang="pl-PL" sz="2800" b="1" dirty="0">
                <a:latin typeface="Arial"/>
                <a:cs typeface="Arial"/>
              </a:rPr>
              <a:t>r.</a:t>
            </a:r>
            <a:r>
              <a:rPr lang="pl-PL" sz="2800" dirty="0">
                <a:latin typeface="Arial"/>
                <a:cs typeface="Arial"/>
              </a:rPr>
              <a:t>, a więc przed sporządzeniem pierwszego raportu o stanie zapewniania dostępności osobom ze szczególnymi potrzebami w podmiocie.</a:t>
            </a:r>
            <a:endParaRPr lang="pl-PL" sz="2800" dirty="0">
              <a:latin typeface="Arial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662312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8"/>
          <p:cNvSpPr txBox="1">
            <a:spLocks/>
          </p:cNvSpPr>
          <p:nvPr/>
        </p:nvSpPr>
        <p:spPr>
          <a:xfrm>
            <a:off x="2086933" y="1911674"/>
            <a:ext cx="7806003" cy="193899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4000" b="1" dirty="0">
                <a:latin typeface="Arial"/>
                <a:cs typeface="Arial"/>
              </a:rPr>
              <a:t>2. Przykładowy plan działania na rzecz poprawy dostępności</a:t>
            </a:r>
            <a:endParaRPr lang="pl-PL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749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1322717" y="442292"/>
            <a:ext cx="9559636" cy="367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4000" b="1" dirty="0">
                <a:latin typeface="Arial"/>
                <a:cs typeface="Arial"/>
              </a:rPr>
              <a:t>Plan działania na rzecz poprawy dostępności w Urzędzie w zakresie zatrudnienia osób z niepełnosprawnościami.....</a:t>
            </a:r>
            <a:endParaRPr lang="pl-PL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9744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2382982" y="2027890"/>
            <a:ext cx="7370618" cy="1998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4400" b="1" dirty="0">
                <a:latin typeface="Arial"/>
                <a:cs typeface="Arial"/>
              </a:rPr>
              <a:t>Omówienie przygotowanych planów</a:t>
            </a:r>
            <a:endParaRPr lang="pl-PL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34484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4000" b="1" dirty="0">
                <a:latin typeface="Arial" panose="020B0604020202020204" pitchFamily="34" charset="0"/>
                <a:cs typeface="Arial" panose="020B0604020202020204" pitchFamily="34" charset="0"/>
              </a:rPr>
              <a:t>Dziękujemy za uwagę!</a:t>
            </a:r>
          </a:p>
        </p:txBody>
      </p:sp>
      <p:pic>
        <p:nvPicPr>
          <p:cNvPr id="7" name="Obraz 6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048" y="5638151"/>
            <a:ext cx="6505903" cy="83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33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290</Words>
  <Application>Microsoft Office PowerPoint</Application>
  <PresentationFormat>Panoramiczny</PresentationFormat>
  <Paragraphs>29</Paragraphs>
  <Slides>9</Slides>
  <Notes>3</Notes>
  <HiddenSlides>0</HiddenSlides>
  <MMClips>0</MMClips>
  <ScaleCrop>false</ScaleCrop>
  <HeadingPairs>
    <vt:vector size="4" baseType="variant">
      <vt:variant>
        <vt:lpstr>Motyw</vt:lpstr>
      </vt:variant>
      <vt:variant>
        <vt:i4>2</vt:i4>
      </vt:variant>
      <vt:variant>
        <vt:lpstr>Tytuły slajdów</vt:lpstr>
      </vt:variant>
      <vt:variant>
        <vt:i4>9</vt:i4>
      </vt:variant>
    </vt:vector>
  </HeadingPairs>
  <TitlesOfParts>
    <vt:vector size="11" baseType="lpstr">
      <vt:lpstr>Motyw pakietu Office</vt:lpstr>
      <vt:lpstr>Motyw pakietu Office</vt:lpstr>
      <vt:lpstr>Szkolenie – zatrudnianie osób  z niepełnosprawnościami</vt:lpstr>
      <vt:lpstr>Informacje o projekcie „Samorząd bez barier”</vt:lpstr>
      <vt:lpstr>Prezentacja programu PowerPoint</vt:lpstr>
      <vt:lpstr>1. Plan działania na rzecz poprawy dostępności w kontekście zatrudnienia (1)</vt:lpstr>
      <vt:lpstr>1. Plan działania na rzecz poprawy dostępności (2)</vt:lpstr>
      <vt:lpstr>Prezentacja programu PowerPoint</vt:lpstr>
      <vt:lpstr>Plan działania na rzecz poprawy dostępności w Urzędzie w zakresie zatrudnienia osób z niepełnosprawnościami.....</vt:lpstr>
      <vt:lpstr>Omówienie przygotowanych planów</vt:lpstr>
      <vt:lpstr>Dziękujemy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Wasielewska</dc:creator>
  <cp:lastModifiedBy>Natalia Wasielewska</cp:lastModifiedBy>
  <cp:revision>286</cp:revision>
  <dcterms:created xsi:type="dcterms:W3CDTF">2020-10-09T08:17:34Z</dcterms:created>
  <dcterms:modified xsi:type="dcterms:W3CDTF">2021-03-04T08:34:12Z</dcterms:modified>
</cp:coreProperties>
</file>