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4"/>
  </p:sldMasterIdLst>
  <p:notesMasterIdLst>
    <p:notesMasterId r:id="rId14"/>
  </p:notesMasterIdLst>
  <p:sldIdLst>
    <p:sldId id="256" r:id="rId5"/>
    <p:sldId id="428" r:id="rId6"/>
    <p:sldId id="427" r:id="rId7"/>
    <p:sldId id="431" r:id="rId8"/>
    <p:sldId id="429" r:id="rId9"/>
    <p:sldId id="430" r:id="rId10"/>
    <p:sldId id="432" r:id="rId11"/>
    <p:sldId id="446" r:id="rId12"/>
    <p:sldId id="445" r:id="rId13"/>
  </p:sldIdLst>
  <p:sldSz cx="12192000" cy="6858000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LTb0m4mAeN+Tww3JvgB8ePHfM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68B3F-AE96-422C-A5F4-85E10A36A6A5}" v="39" dt="2023-02-07T20:17:23.228"/>
  </p1510:revLst>
</p1510:revInfo>
</file>

<file path=ppt/tableStyles.xml><?xml version="1.0" encoding="utf-8"?>
<a:tblStyleLst xmlns:a="http://schemas.openxmlformats.org/drawingml/2006/main" def="{2932778B-998D-425A-9BD4-2AF5FF3D6A5F}">
  <a:tblStyle styleId="{2932778B-998D-425A-9BD4-2AF5FF3D6A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8" y="4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owicz Artur" userId="4f82b942-a433-494f-8b41-e5c2acfa01d2" providerId="ADAL" clId="{F0668B3F-AE96-422C-A5F4-85E10A36A6A5}"/>
    <pc:docChg chg="undo custSel addSld delSld modSld sldOrd">
      <pc:chgData name="Rusowicz Artur" userId="4f82b942-a433-494f-8b41-e5c2acfa01d2" providerId="ADAL" clId="{F0668B3F-AE96-422C-A5F4-85E10A36A6A5}" dt="2023-02-07T20:17:23.228" v="518"/>
      <pc:docMkLst>
        <pc:docMk/>
      </pc:docMkLst>
      <pc:sldChg chg="addSp modSp mod">
        <pc:chgData name="Rusowicz Artur" userId="4f82b942-a433-494f-8b41-e5c2acfa01d2" providerId="ADAL" clId="{F0668B3F-AE96-422C-A5F4-85E10A36A6A5}" dt="2023-02-05T09:20:33.074" v="63" actId="207"/>
        <pc:sldMkLst>
          <pc:docMk/>
          <pc:sldMk cId="0" sldId="256"/>
        </pc:sldMkLst>
        <pc:spChg chg="add mod">
          <ac:chgData name="Rusowicz Artur" userId="4f82b942-a433-494f-8b41-e5c2acfa01d2" providerId="ADAL" clId="{F0668B3F-AE96-422C-A5F4-85E10A36A6A5}" dt="2023-02-05T09:19:35.608" v="35" actId="14100"/>
          <ac:spMkLst>
            <pc:docMk/>
            <pc:sldMk cId="0" sldId="256"/>
            <ac:spMk id="2" creationId="{2BEF0595-B1C3-FC45-3AE4-90E7EA7B5A98}"/>
          </ac:spMkLst>
        </pc:spChg>
        <pc:spChg chg="add mod">
          <ac:chgData name="Rusowicz Artur" userId="4f82b942-a433-494f-8b41-e5c2acfa01d2" providerId="ADAL" clId="{F0668B3F-AE96-422C-A5F4-85E10A36A6A5}" dt="2023-02-05T09:20:33.074" v="63" actId="207"/>
          <ac:spMkLst>
            <pc:docMk/>
            <pc:sldMk cId="0" sldId="256"/>
            <ac:spMk id="3" creationId="{FD074757-BC03-684B-99EC-574656966BCE}"/>
          </ac:spMkLst>
        </pc:spChg>
        <pc:spChg chg="mod">
          <ac:chgData name="Rusowicz Artur" userId="4f82b942-a433-494f-8b41-e5c2acfa01d2" providerId="ADAL" clId="{F0668B3F-AE96-422C-A5F4-85E10A36A6A5}" dt="2023-02-05T09:17:27.575" v="18" actId="20577"/>
          <ac:spMkLst>
            <pc:docMk/>
            <pc:sldMk cId="0" sldId="256"/>
            <ac:spMk id="10" creationId="{EF56A7D1-ABA7-488B-8DD0-50FB636F2111}"/>
          </ac:spMkLst>
        </pc:spChg>
      </pc:sldChg>
      <pc:sldChg chg="addSp delSp modSp mod ord">
        <pc:chgData name="Rusowicz Artur" userId="4f82b942-a433-494f-8b41-e5c2acfa01d2" providerId="ADAL" clId="{F0668B3F-AE96-422C-A5F4-85E10A36A6A5}" dt="2023-02-07T20:16:59.445" v="512"/>
        <pc:sldMkLst>
          <pc:docMk/>
          <pc:sldMk cId="3400683465" sldId="427"/>
        </pc:sldMkLst>
        <pc:spChg chg="mod">
          <ac:chgData name="Rusowicz Artur" userId="4f82b942-a433-494f-8b41-e5c2acfa01d2" providerId="ADAL" clId="{F0668B3F-AE96-422C-A5F4-85E10A36A6A5}" dt="2023-02-05T12:57:08.517" v="85" actId="27636"/>
          <ac:spMkLst>
            <pc:docMk/>
            <pc:sldMk cId="3400683465" sldId="427"/>
            <ac:spMk id="2" creationId="{22A31170-8BB4-3735-82FF-129C014408FC}"/>
          </ac:spMkLst>
        </pc:spChg>
        <pc:spChg chg="add mod">
          <ac:chgData name="Rusowicz Artur" userId="4f82b942-a433-494f-8b41-e5c2acfa01d2" providerId="ADAL" clId="{F0668B3F-AE96-422C-A5F4-85E10A36A6A5}" dt="2023-02-07T20:16:59.445" v="512"/>
          <ac:spMkLst>
            <pc:docMk/>
            <pc:sldMk cId="3400683465" sldId="427"/>
            <ac:spMk id="4" creationId="{565098CA-A147-7E53-22E4-F859768063A7}"/>
          </ac:spMkLst>
        </pc:spChg>
        <pc:spChg chg="del mod">
          <ac:chgData name="Rusowicz Artur" userId="4f82b942-a433-494f-8b41-e5c2acfa01d2" providerId="ADAL" clId="{F0668B3F-AE96-422C-A5F4-85E10A36A6A5}" dt="2023-02-05T12:56:13.979" v="65" actId="478"/>
          <ac:spMkLst>
            <pc:docMk/>
            <pc:sldMk cId="3400683465" sldId="427"/>
            <ac:spMk id="8" creationId="{681E5460-3BE8-4276-A9DE-4F6A13ACEE9D}"/>
          </ac:spMkLst>
        </pc:spChg>
        <pc:picChg chg="add mod">
          <ac:chgData name="Rusowicz Artur" userId="4f82b942-a433-494f-8b41-e5c2acfa01d2" providerId="ADAL" clId="{F0668B3F-AE96-422C-A5F4-85E10A36A6A5}" dt="2023-02-05T12:56:20.361" v="67" actId="1076"/>
          <ac:picMkLst>
            <pc:docMk/>
            <pc:sldMk cId="3400683465" sldId="427"/>
            <ac:picMk id="3" creationId="{29B67993-5FDA-B9AA-34E7-B76CFFDF8EED}"/>
          </ac:picMkLst>
        </pc:picChg>
      </pc:sldChg>
      <pc:sldChg chg="addSp delSp modSp mod ord">
        <pc:chgData name="Rusowicz Artur" userId="4f82b942-a433-494f-8b41-e5c2acfa01d2" providerId="ADAL" clId="{F0668B3F-AE96-422C-A5F4-85E10A36A6A5}" dt="2023-02-07T20:16:55.744" v="511"/>
        <pc:sldMkLst>
          <pc:docMk/>
          <pc:sldMk cId="3373233543" sldId="428"/>
        </pc:sldMkLst>
        <pc:spChg chg="del mod">
          <ac:chgData name="Rusowicz Artur" userId="4f82b942-a433-494f-8b41-e5c2acfa01d2" providerId="ADAL" clId="{F0668B3F-AE96-422C-A5F4-85E10A36A6A5}" dt="2023-02-07T20:07:35.858" v="136" actId="478"/>
          <ac:spMkLst>
            <pc:docMk/>
            <pc:sldMk cId="3373233543" sldId="428"/>
            <ac:spMk id="2" creationId="{22A31170-8BB4-3735-82FF-129C014408FC}"/>
          </ac:spMkLst>
        </pc:spChg>
        <pc:spChg chg="del mod">
          <ac:chgData name="Rusowicz Artur" userId="4f82b942-a433-494f-8b41-e5c2acfa01d2" providerId="ADAL" clId="{F0668B3F-AE96-422C-A5F4-85E10A36A6A5}" dt="2023-02-05T12:57:46.384" v="87" actId="478"/>
          <ac:spMkLst>
            <pc:docMk/>
            <pc:sldMk cId="3373233543" sldId="428"/>
            <ac:spMk id="5" creationId="{48DDFF5C-3EFB-4E25-BF16-F4503BB398E4}"/>
          </ac:spMkLst>
        </pc:spChg>
        <pc:spChg chg="add del mod">
          <ac:chgData name="Rusowicz Artur" userId="4f82b942-a433-494f-8b41-e5c2acfa01d2" providerId="ADAL" clId="{F0668B3F-AE96-422C-A5F4-85E10A36A6A5}" dt="2023-02-07T20:07:50.749" v="137"/>
          <ac:spMkLst>
            <pc:docMk/>
            <pc:sldMk cId="3373233543" sldId="428"/>
            <ac:spMk id="5" creationId="{E8E98F22-E58D-7DB8-0E7A-F6DAFB160265}"/>
          </ac:spMkLst>
        </pc:spChg>
        <pc:spChg chg="add mod">
          <ac:chgData name="Rusowicz Artur" userId="4f82b942-a433-494f-8b41-e5c2acfa01d2" providerId="ADAL" clId="{F0668B3F-AE96-422C-A5F4-85E10A36A6A5}" dt="2023-02-07T20:07:58.987" v="139" actId="1076"/>
          <ac:spMkLst>
            <pc:docMk/>
            <pc:sldMk cId="3373233543" sldId="428"/>
            <ac:spMk id="6" creationId="{2A256170-2F10-727A-C093-76FF278C31B1}"/>
          </ac:spMkLst>
        </pc:spChg>
        <pc:spChg chg="add mod">
          <ac:chgData name="Rusowicz Artur" userId="4f82b942-a433-494f-8b41-e5c2acfa01d2" providerId="ADAL" clId="{F0668B3F-AE96-422C-A5F4-85E10A36A6A5}" dt="2023-02-07T20:16:55.744" v="511"/>
          <ac:spMkLst>
            <pc:docMk/>
            <pc:sldMk cId="3373233543" sldId="428"/>
            <ac:spMk id="7" creationId="{6E249063-A4DB-798C-75F7-1BFE86E5BFB5}"/>
          </ac:spMkLst>
        </pc:spChg>
        <pc:picChg chg="add mod">
          <ac:chgData name="Rusowicz Artur" userId="4f82b942-a433-494f-8b41-e5c2acfa01d2" providerId="ADAL" clId="{F0668B3F-AE96-422C-A5F4-85E10A36A6A5}" dt="2023-02-05T12:57:57.304" v="90" actId="1076"/>
          <ac:picMkLst>
            <pc:docMk/>
            <pc:sldMk cId="3373233543" sldId="428"/>
            <ac:picMk id="3" creationId="{893B80CF-41B5-FAA2-17E1-B4A03F6E03E8}"/>
          </ac:picMkLst>
        </pc:picChg>
      </pc:sldChg>
      <pc:sldChg chg="addSp delSp modSp mod">
        <pc:chgData name="Rusowicz Artur" userId="4f82b942-a433-494f-8b41-e5c2acfa01d2" providerId="ADAL" clId="{F0668B3F-AE96-422C-A5F4-85E10A36A6A5}" dt="2023-02-07T20:17:07.635" v="514"/>
        <pc:sldMkLst>
          <pc:docMk/>
          <pc:sldMk cId="3917322861" sldId="429"/>
        </pc:sldMkLst>
        <pc:spChg chg="del">
          <ac:chgData name="Rusowicz Artur" userId="4f82b942-a433-494f-8b41-e5c2acfa01d2" providerId="ADAL" clId="{F0668B3F-AE96-422C-A5F4-85E10A36A6A5}" dt="2023-02-07T20:10:11.351" v="232" actId="478"/>
          <ac:spMkLst>
            <pc:docMk/>
            <pc:sldMk cId="3917322861" sldId="429"/>
            <ac:spMk id="2" creationId="{22A31170-8BB4-3735-82FF-129C014408FC}"/>
          </ac:spMkLst>
        </pc:spChg>
        <pc:spChg chg="add mod">
          <ac:chgData name="Rusowicz Artur" userId="4f82b942-a433-494f-8b41-e5c2acfa01d2" providerId="ADAL" clId="{F0668B3F-AE96-422C-A5F4-85E10A36A6A5}" dt="2023-02-07T20:10:16.722" v="233" actId="1076"/>
          <ac:spMkLst>
            <pc:docMk/>
            <pc:sldMk cId="3917322861" sldId="429"/>
            <ac:spMk id="4" creationId="{27959ADB-45C5-3008-9032-A7E4AD8F16D5}"/>
          </ac:spMkLst>
        </pc:spChg>
        <pc:spChg chg="del">
          <ac:chgData name="Rusowicz Artur" userId="4f82b942-a433-494f-8b41-e5c2acfa01d2" providerId="ADAL" clId="{F0668B3F-AE96-422C-A5F4-85E10A36A6A5}" dt="2023-02-05T13:03:17.525" v="91" actId="478"/>
          <ac:spMkLst>
            <pc:docMk/>
            <pc:sldMk cId="3917322861" sldId="429"/>
            <ac:spMk id="5" creationId="{48DDFF5C-3EFB-4E25-BF16-F4503BB398E4}"/>
          </ac:spMkLst>
        </pc:spChg>
        <pc:spChg chg="add del mod">
          <ac:chgData name="Rusowicz Artur" userId="4f82b942-a433-494f-8b41-e5c2acfa01d2" providerId="ADAL" clId="{F0668B3F-AE96-422C-A5F4-85E10A36A6A5}" dt="2023-02-07T20:10:22.051" v="234" actId="478"/>
          <ac:spMkLst>
            <pc:docMk/>
            <pc:sldMk cId="3917322861" sldId="429"/>
            <ac:spMk id="6" creationId="{21AD0725-15A7-BCA1-57D0-5E519EFE1BED}"/>
          </ac:spMkLst>
        </pc:spChg>
        <pc:spChg chg="add mod">
          <ac:chgData name="Rusowicz Artur" userId="4f82b942-a433-494f-8b41-e5c2acfa01d2" providerId="ADAL" clId="{F0668B3F-AE96-422C-A5F4-85E10A36A6A5}" dt="2023-02-07T20:17:07.635" v="514"/>
          <ac:spMkLst>
            <pc:docMk/>
            <pc:sldMk cId="3917322861" sldId="429"/>
            <ac:spMk id="7" creationId="{B5A44B6F-A117-3F89-AB7F-F19AB4BB1FA2}"/>
          </ac:spMkLst>
        </pc:spChg>
        <pc:picChg chg="add mod">
          <ac:chgData name="Rusowicz Artur" userId="4f82b942-a433-494f-8b41-e5c2acfa01d2" providerId="ADAL" clId="{F0668B3F-AE96-422C-A5F4-85E10A36A6A5}" dt="2023-02-05T13:03:27.832" v="95" actId="1076"/>
          <ac:picMkLst>
            <pc:docMk/>
            <pc:sldMk cId="3917322861" sldId="429"/>
            <ac:picMk id="3" creationId="{8A6BB6DE-7622-0D26-E6AA-315C05064961}"/>
          </ac:picMkLst>
        </pc:picChg>
      </pc:sldChg>
      <pc:sldChg chg="addSp delSp modSp mod">
        <pc:chgData name="Rusowicz Artur" userId="4f82b942-a433-494f-8b41-e5c2acfa01d2" providerId="ADAL" clId="{F0668B3F-AE96-422C-A5F4-85E10A36A6A5}" dt="2023-02-07T20:17:11.619" v="515"/>
        <pc:sldMkLst>
          <pc:docMk/>
          <pc:sldMk cId="2107843394" sldId="430"/>
        </pc:sldMkLst>
        <pc:spChg chg="del">
          <ac:chgData name="Rusowicz Artur" userId="4f82b942-a433-494f-8b41-e5c2acfa01d2" providerId="ADAL" clId="{F0668B3F-AE96-422C-A5F4-85E10A36A6A5}" dt="2023-02-07T20:10:42.142" v="236" actId="478"/>
          <ac:spMkLst>
            <pc:docMk/>
            <pc:sldMk cId="2107843394" sldId="430"/>
            <ac:spMk id="2" creationId="{22A31170-8BB4-3735-82FF-129C014408FC}"/>
          </ac:spMkLst>
        </pc:spChg>
        <pc:spChg chg="add mod">
          <ac:chgData name="Rusowicz Artur" userId="4f82b942-a433-494f-8b41-e5c2acfa01d2" providerId="ADAL" clId="{F0668B3F-AE96-422C-A5F4-85E10A36A6A5}" dt="2023-02-07T20:11:04.653" v="279" actId="20577"/>
          <ac:spMkLst>
            <pc:docMk/>
            <pc:sldMk cId="2107843394" sldId="430"/>
            <ac:spMk id="3" creationId="{81D6883F-CC35-68A3-A5FE-E17AC3394A3F}"/>
          </ac:spMkLst>
        </pc:spChg>
        <pc:spChg chg="add del mod">
          <ac:chgData name="Rusowicz Artur" userId="4f82b942-a433-494f-8b41-e5c2acfa01d2" providerId="ADAL" clId="{F0668B3F-AE96-422C-A5F4-85E10A36A6A5}" dt="2023-02-07T20:10:46.284" v="237" actId="478"/>
          <ac:spMkLst>
            <pc:docMk/>
            <pc:sldMk cId="2107843394" sldId="430"/>
            <ac:spMk id="5" creationId="{9D5CD4F5-ED58-1C26-F76C-19E320FB7FBD}"/>
          </ac:spMkLst>
        </pc:spChg>
        <pc:spChg chg="add mod">
          <ac:chgData name="Rusowicz Artur" userId="4f82b942-a433-494f-8b41-e5c2acfa01d2" providerId="ADAL" clId="{F0668B3F-AE96-422C-A5F4-85E10A36A6A5}" dt="2023-02-07T20:17:11.619" v="515"/>
          <ac:spMkLst>
            <pc:docMk/>
            <pc:sldMk cId="2107843394" sldId="430"/>
            <ac:spMk id="6" creationId="{008EC60B-EFB2-DCDC-91BB-4DE78A5CB5AA}"/>
          </ac:spMkLst>
        </pc:spChg>
        <pc:spChg chg="del">
          <ac:chgData name="Rusowicz Artur" userId="4f82b942-a433-494f-8b41-e5c2acfa01d2" providerId="ADAL" clId="{F0668B3F-AE96-422C-A5F4-85E10A36A6A5}" dt="2023-02-05T13:05:26.656" v="96" actId="478"/>
          <ac:spMkLst>
            <pc:docMk/>
            <pc:sldMk cId="2107843394" sldId="430"/>
            <ac:spMk id="6" creationId="{8E0E6C3D-748E-4D59-B9D5-AF5A53561EA8}"/>
          </ac:spMkLst>
        </pc:spChg>
        <pc:picChg chg="add mod">
          <ac:chgData name="Rusowicz Artur" userId="4f82b942-a433-494f-8b41-e5c2acfa01d2" providerId="ADAL" clId="{F0668B3F-AE96-422C-A5F4-85E10A36A6A5}" dt="2023-02-05T13:05:36.856" v="100" actId="1076"/>
          <ac:picMkLst>
            <pc:docMk/>
            <pc:sldMk cId="2107843394" sldId="430"/>
            <ac:picMk id="1026" creationId="{D3BED05D-3E4C-20A1-20CA-F5D418CC40AF}"/>
          </ac:picMkLst>
        </pc:picChg>
      </pc:sldChg>
      <pc:sldChg chg="addSp delSp modSp mod ord">
        <pc:chgData name="Rusowicz Artur" userId="4f82b942-a433-494f-8b41-e5c2acfa01d2" providerId="ADAL" clId="{F0668B3F-AE96-422C-A5F4-85E10A36A6A5}" dt="2023-02-07T20:17:02.617" v="513"/>
        <pc:sldMkLst>
          <pc:docMk/>
          <pc:sldMk cId="3997008938" sldId="431"/>
        </pc:sldMkLst>
        <pc:spChg chg="mod">
          <ac:chgData name="Rusowicz Artur" userId="4f82b942-a433-494f-8b41-e5c2acfa01d2" providerId="ADAL" clId="{F0668B3F-AE96-422C-A5F4-85E10A36A6A5}" dt="2023-02-07T20:09:34.304" v="229" actId="2711"/>
          <ac:spMkLst>
            <pc:docMk/>
            <pc:sldMk cId="3997008938" sldId="431"/>
            <ac:spMk id="2" creationId="{22A31170-8BB4-3735-82FF-129C014408FC}"/>
          </ac:spMkLst>
        </pc:spChg>
        <pc:spChg chg="add mod">
          <ac:chgData name="Rusowicz Artur" userId="4f82b942-a433-494f-8b41-e5c2acfa01d2" providerId="ADAL" clId="{F0668B3F-AE96-422C-A5F4-85E10A36A6A5}" dt="2023-02-07T20:17:02.617" v="513"/>
          <ac:spMkLst>
            <pc:docMk/>
            <pc:sldMk cId="3997008938" sldId="431"/>
            <ac:spMk id="4" creationId="{53A363F2-797E-A67B-3F97-38E416AC9368}"/>
          </ac:spMkLst>
        </pc:spChg>
        <pc:spChg chg="del mod">
          <ac:chgData name="Rusowicz Artur" userId="4f82b942-a433-494f-8b41-e5c2acfa01d2" providerId="ADAL" clId="{F0668B3F-AE96-422C-A5F4-85E10A36A6A5}" dt="2023-02-05T13:08:26.089" v="107" actId="478"/>
          <ac:spMkLst>
            <pc:docMk/>
            <pc:sldMk cId="3997008938" sldId="431"/>
            <ac:spMk id="6" creationId="{8E0E6C3D-748E-4D59-B9D5-AF5A53561EA8}"/>
          </ac:spMkLst>
        </pc:spChg>
        <pc:picChg chg="add mod">
          <ac:chgData name="Rusowicz Artur" userId="4f82b942-a433-494f-8b41-e5c2acfa01d2" providerId="ADAL" clId="{F0668B3F-AE96-422C-A5F4-85E10A36A6A5}" dt="2023-02-05T13:08:30.712" v="109" actId="1076"/>
          <ac:picMkLst>
            <pc:docMk/>
            <pc:sldMk cId="3997008938" sldId="431"/>
            <ac:picMk id="3" creationId="{4E1EE0F8-7454-53D6-E95E-D21ED16B931A}"/>
          </ac:picMkLst>
        </pc:picChg>
        <pc:picChg chg="del">
          <ac:chgData name="Rusowicz Artur" userId="4f82b942-a433-494f-8b41-e5c2acfa01d2" providerId="ADAL" clId="{F0668B3F-AE96-422C-A5F4-85E10A36A6A5}" dt="2023-02-05T13:08:23.043" v="105" actId="478"/>
          <ac:picMkLst>
            <pc:docMk/>
            <pc:sldMk cId="3997008938" sldId="431"/>
            <ac:picMk id="1026" creationId="{DCF33438-4E49-467B-AE16-E72A613D965C}"/>
          </ac:picMkLst>
        </pc:picChg>
      </pc:sldChg>
      <pc:sldChg chg="addSp delSp modSp mod">
        <pc:chgData name="Rusowicz Artur" userId="4f82b942-a433-494f-8b41-e5c2acfa01d2" providerId="ADAL" clId="{F0668B3F-AE96-422C-A5F4-85E10A36A6A5}" dt="2023-02-07T20:17:18.155" v="516"/>
        <pc:sldMkLst>
          <pc:docMk/>
          <pc:sldMk cId="538784437" sldId="432"/>
        </pc:sldMkLst>
        <pc:spChg chg="del mod">
          <ac:chgData name="Rusowicz Artur" userId="4f82b942-a433-494f-8b41-e5c2acfa01d2" providerId="ADAL" clId="{F0668B3F-AE96-422C-A5F4-85E10A36A6A5}" dt="2023-02-07T20:11:29.893" v="284" actId="478"/>
          <ac:spMkLst>
            <pc:docMk/>
            <pc:sldMk cId="538784437" sldId="432"/>
            <ac:spMk id="2" creationId="{22A31170-8BB4-3735-82FF-129C014408FC}"/>
          </ac:spMkLst>
        </pc:spChg>
        <pc:spChg chg="add del mod">
          <ac:chgData name="Rusowicz Artur" userId="4f82b942-a433-494f-8b41-e5c2acfa01d2" providerId="ADAL" clId="{F0668B3F-AE96-422C-A5F4-85E10A36A6A5}" dt="2023-02-07T20:11:54.209" v="333" actId="20577"/>
          <ac:spMkLst>
            <pc:docMk/>
            <pc:sldMk cId="538784437" sldId="432"/>
            <ac:spMk id="4" creationId="{C6DBE65F-54ED-303D-88CD-7919844690A0}"/>
          </ac:spMkLst>
        </pc:spChg>
        <pc:spChg chg="add del">
          <ac:chgData name="Rusowicz Artur" userId="4f82b942-a433-494f-8b41-e5c2acfa01d2" providerId="ADAL" clId="{F0668B3F-AE96-422C-A5F4-85E10A36A6A5}" dt="2023-02-05T15:02:27.090" v="127" actId="478"/>
          <ac:spMkLst>
            <pc:docMk/>
            <pc:sldMk cId="538784437" sldId="432"/>
            <ac:spMk id="4" creationId="{D441EC57-C036-20B0-BE2C-1454610559C4}"/>
          </ac:spMkLst>
        </pc:spChg>
        <pc:spChg chg="add del mod">
          <ac:chgData name="Rusowicz Artur" userId="4f82b942-a433-494f-8b41-e5c2acfa01d2" providerId="ADAL" clId="{F0668B3F-AE96-422C-A5F4-85E10A36A6A5}" dt="2023-02-07T20:11:32.875" v="285" actId="478"/>
          <ac:spMkLst>
            <pc:docMk/>
            <pc:sldMk cId="538784437" sldId="432"/>
            <ac:spMk id="6" creationId="{03E5DC39-2BD5-D76F-7E4C-DB8F36587605}"/>
          </ac:spMkLst>
        </pc:spChg>
        <pc:spChg chg="add mod">
          <ac:chgData name="Rusowicz Artur" userId="4f82b942-a433-494f-8b41-e5c2acfa01d2" providerId="ADAL" clId="{F0668B3F-AE96-422C-A5F4-85E10A36A6A5}" dt="2023-02-07T20:17:18.155" v="516"/>
          <ac:spMkLst>
            <pc:docMk/>
            <pc:sldMk cId="538784437" sldId="432"/>
            <ac:spMk id="7" creationId="{8B9FCD9D-7C2B-AB11-E36C-6560B942CBED}"/>
          </ac:spMkLst>
        </pc:spChg>
        <pc:spChg chg="del mod">
          <ac:chgData name="Rusowicz Artur" userId="4f82b942-a433-494f-8b41-e5c2acfa01d2" providerId="ADAL" clId="{F0668B3F-AE96-422C-A5F4-85E10A36A6A5}" dt="2023-02-05T13:28:55.391" v="111" actId="478"/>
          <ac:spMkLst>
            <pc:docMk/>
            <pc:sldMk cId="538784437" sldId="432"/>
            <ac:spMk id="7" creationId="{D27EA92E-69DD-4BE1-9B6E-8097D09BF2E1}"/>
          </ac:spMkLst>
        </pc:spChg>
        <pc:picChg chg="add mod">
          <ac:chgData name="Rusowicz Artur" userId="4f82b942-a433-494f-8b41-e5c2acfa01d2" providerId="ADAL" clId="{F0668B3F-AE96-422C-A5F4-85E10A36A6A5}" dt="2023-02-05T15:02:41.428" v="132" actId="14100"/>
          <ac:picMkLst>
            <pc:docMk/>
            <pc:sldMk cId="538784437" sldId="432"/>
            <ac:picMk id="3" creationId="{91CB6B5E-1CC1-535E-9801-6CA220D19397}"/>
          </ac:picMkLst>
        </pc:picChg>
        <pc:picChg chg="del mod">
          <ac:chgData name="Rusowicz Artur" userId="4f82b942-a433-494f-8b41-e5c2acfa01d2" providerId="ADAL" clId="{F0668B3F-AE96-422C-A5F4-85E10A36A6A5}" dt="2023-02-05T15:02:23.987" v="126" actId="478"/>
          <ac:picMkLst>
            <pc:docMk/>
            <pc:sldMk cId="538784437" sldId="432"/>
            <ac:picMk id="2050" creationId="{EFD74202-D10A-42F4-BE6E-7E2208021331}"/>
          </ac:picMkLst>
        </pc:picChg>
      </pc:sldChg>
      <pc:sldChg chg="del">
        <pc:chgData name="Rusowicz Artur" userId="4f82b942-a433-494f-8b41-e5c2acfa01d2" providerId="ADAL" clId="{F0668B3F-AE96-422C-A5F4-85E10A36A6A5}" dt="2023-02-05T14:59:44.905" v="116" actId="47"/>
        <pc:sldMkLst>
          <pc:docMk/>
          <pc:sldMk cId="487375663" sldId="433"/>
        </pc:sldMkLst>
      </pc:sldChg>
      <pc:sldChg chg="del">
        <pc:chgData name="Rusowicz Artur" userId="4f82b942-a433-494f-8b41-e5c2acfa01d2" providerId="ADAL" clId="{F0668B3F-AE96-422C-A5F4-85E10A36A6A5}" dt="2023-02-05T14:59:42.120" v="114" actId="47"/>
        <pc:sldMkLst>
          <pc:docMk/>
          <pc:sldMk cId="3709732803" sldId="435"/>
        </pc:sldMkLst>
      </pc:sldChg>
      <pc:sldChg chg="del">
        <pc:chgData name="Rusowicz Artur" userId="4f82b942-a433-494f-8b41-e5c2acfa01d2" providerId="ADAL" clId="{F0668B3F-AE96-422C-A5F4-85E10A36A6A5}" dt="2023-02-05T14:59:43.273" v="115" actId="47"/>
        <pc:sldMkLst>
          <pc:docMk/>
          <pc:sldMk cId="1091963600" sldId="436"/>
        </pc:sldMkLst>
      </pc:sldChg>
      <pc:sldChg chg="del">
        <pc:chgData name="Rusowicz Artur" userId="4f82b942-a433-494f-8b41-e5c2acfa01d2" providerId="ADAL" clId="{F0668B3F-AE96-422C-A5F4-85E10A36A6A5}" dt="2023-02-05T14:59:40.706" v="113" actId="47"/>
        <pc:sldMkLst>
          <pc:docMk/>
          <pc:sldMk cId="2426025395" sldId="437"/>
        </pc:sldMkLst>
      </pc:sldChg>
      <pc:sldChg chg="del">
        <pc:chgData name="Rusowicz Artur" userId="4f82b942-a433-494f-8b41-e5c2acfa01d2" providerId="ADAL" clId="{F0668B3F-AE96-422C-A5F4-85E10A36A6A5}" dt="2023-02-05T14:59:46.084" v="117" actId="47"/>
        <pc:sldMkLst>
          <pc:docMk/>
          <pc:sldMk cId="2413517254" sldId="438"/>
        </pc:sldMkLst>
      </pc:sldChg>
      <pc:sldChg chg="del">
        <pc:chgData name="Rusowicz Artur" userId="4f82b942-a433-494f-8b41-e5c2acfa01d2" providerId="ADAL" clId="{F0668B3F-AE96-422C-A5F4-85E10A36A6A5}" dt="2023-02-05T14:59:47.750" v="118" actId="47"/>
        <pc:sldMkLst>
          <pc:docMk/>
          <pc:sldMk cId="4024632454" sldId="439"/>
        </pc:sldMkLst>
      </pc:sldChg>
      <pc:sldChg chg="del">
        <pc:chgData name="Rusowicz Artur" userId="4f82b942-a433-494f-8b41-e5c2acfa01d2" providerId="ADAL" clId="{F0668B3F-AE96-422C-A5F4-85E10A36A6A5}" dt="2023-02-05T14:59:49.096" v="119" actId="47"/>
        <pc:sldMkLst>
          <pc:docMk/>
          <pc:sldMk cId="384267845" sldId="440"/>
        </pc:sldMkLst>
      </pc:sldChg>
      <pc:sldChg chg="del">
        <pc:chgData name="Rusowicz Artur" userId="4f82b942-a433-494f-8b41-e5c2acfa01d2" providerId="ADAL" clId="{F0668B3F-AE96-422C-A5F4-85E10A36A6A5}" dt="2023-02-05T14:59:50.535" v="120" actId="47"/>
        <pc:sldMkLst>
          <pc:docMk/>
          <pc:sldMk cId="773900613" sldId="441"/>
        </pc:sldMkLst>
      </pc:sldChg>
      <pc:sldChg chg="del">
        <pc:chgData name="Rusowicz Artur" userId="4f82b942-a433-494f-8b41-e5c2acfa01d2" providerId="ADAL" clId="{F0668B3F-AE96-422C-A5F4-85E10A36A6A5}" dt="2023-02-05T14:59:51.572" v="121" actId="47"/>
        <pc:sldMkLst>
          <pc:docMk/>
          <pc:sldMk cId="137679121" sldId="442"/>
        </pc:sldMkLst>
      </pc:sldChg>
      <pc:sldChg chg="del">
        <pc:chgData name="Rusowicz Artur" userId="4f82b942-a433-494f-8b41-e5c2acfa01d2" providerId="ADAL" clId="{F0668B3F-AE96-422C-A5F4-85E10A36A6A5}" dt="2023-02-05T14:59:52.545" v="122" actId="47"/>
        <pc:sldMkLst>
          <pc:docMk/>
          <pc:sldMk cId="2818648367" sldId="443"/>
        </pc:sldMkLst>
      </pc:sldChg>
      <pc:sldChg chg="del">
        <pc:chgData name="Rusowicz Artur" userId="4f82b942-a433-494f-8b41-e5c2acfa01d2" providerId="ADAL" clId="{F0668B3F-AE96-422C-A5F4-85E10A36A6A5}" dt="2023-02-05T14:59:53.271" v="123" actId="47"/>
        <pc:sldMkLst>
          <pc:docMk/>
          <pc:sldMk cId="1875368102" sldId="444"/>
        </pc:sldMkLst>
      </pc:sldChg>
      <pc:sldChg chg="addSp modSp">
        <pc:chgData name="Rusowicz Artur" userId="4f82b942-a433-494f-8b41-e5c2acfa01d2" providerId="ADAL" clId="{F0668B3F-AE96-422C-A5F4-85E10A36A6A5}" dt="2023-02-07T20:17:23.228" v="518"/>
        <pc:sldMkLst>
          <pc:docMk/>
          <pc:sldMk cId="2542385035" sldId="445"/>
        </pc:sldMkLst>
        <pc:spChg chg="add mod">
          <ac:chgData name="Rusowicz Artur" userId="4f82b942-a433-494f-8b41-e5c2acfa01d2" providerId="ADAL" clId="{F0668B3F-AE96-422C-A5F4-85E10A36A6A5}" dt="2023-02-07T20:16:43.373" v="510"/>
          <ac:spMkLst>
            <pc:docMk/>
            <pc:sldMk cId="2542385035" sldId="445"/>
            <ac:spMk id="2" creationId="{C7FA8884-22DF-1A00-B7E6-71B75672725E}"/>
          </ac:spMkLst>
        </pc:spChg>
        <pc:spChg chg="add mod">
          <ac:chgData name="Rusowicz Artur" userId="4f82b942-a433-494f-8b41-e5c2acfa01d2" providerId="ADAL" clId="{F0668B3F-AE96-422C-A5F4-85E10A36A6A5}" dt="2023-02-07T20:17:23.228" v="518"/>
          <ac:spMkLst>
            <pc:docMk/>
            <pc:sldMk cId="2542385035" sldId="445"/>
            <ac:spMk id="3" creationId="{503E5312-E27F-3471-842D-4A585E0F4776}"/>
          </ac:spMkLst>
        </pc:spChg>
      </pc:sldChg>
      <pc:sldChg chg="addSp delSp modSp add mod">
        <pc:chgData name="Rusowicz Artur" userId="4f82b942-a433-494f-8b41-e5c2acfa01d2" providerId="ADAL" clId="{F0668B3F-AE96-422C-A5F4-85E10A36A6A5}" dt="2023-02-07T20:17:21.011" v="517"/>
        <pc:sldMkLst>
          <pc:docMk/>
          <pc:sldMk cId="947850038" sldId="446"/>
        </pc:sldMkLst>
        <pc:spChg chg="del mod">
          <ac:chgData name="Rusowicz Artur" userId="4f82b942-a433-494f-8b41-e5c2acfa01d2" providerId="ADAL" clId="{F0668B3F-AE96-422C-A5F4-85E10A36A6A5}" dt="2023-02-07T20:12:09.137" v="335" actId="478"/>
          <ac:spMkLst>
            <pc:docMk/>
            <pc:sldMk cId="947850038" sldId="446"/>
            <ac:spMk id="2" creationId="{22A31170-8BB4-3735-82FF-129C014408FC}"/>
          </ac:spMkLst>
        </pc:spChg>
        <pc:spChg chg="del">
          <ac:chgData name="Rusowicz Artur" userId="4f82b942-a433-494f-8b41-e5c2acfa01d2" providerId="ADAL" clId="{F0668B3F-AE96-422C-A5F4-85E10A36A6A5}" dt="2023-02-07T20:12:22.338" v="339" actId="478"/>
          <ac:spMkLst>
            <pc:docMk/>
            <pc:sldMk cId="947850038" sldId="446"/>
            <ac:spMk id="4" creationId="{D441EC57-C036-20B0-BE2C-1454610559C4}"/>
          </ac:spMkLst>
        </pc:spChg>
        <pc:spChg chg="add del mod">
          <ac:chgData name="Rusowicz Artur" userId="4f82b942-a433-494f-8b41-e5c2acfa01d2" providerId="ADAL" clId="{F0668B3F-AE96-422C-A5F4-85E10A36A6A5}" dt="2023-02-07T20:12:13.564" v="336" actId="478"/>
          <ac:spMkLst>
            <pc:docMk/>
            <pc:sldMk cId="947850038" sldId="446"/>
            <ac:spMk id="5" creationId="{11FF225C-E6B4-B59F-5094-99B8392B68C2}"/>
          </ac:spMkLst>
        </pc:spChg>
        <pc:spChg chg="add mod">
          <ac:chgData name="Rusowicz Artur" userId="4f82b942-a433-494f-8b41-e5c2acfa01d2" providerId="ADAL" clId="{F0668B3F-AE96-422C-A5F4-85E10A36A6A5}" dt="2023-02-07T20:12:15.209" v="337"/>
          <ac:spMkLst>
            <pc:docMk/>
            <pc:sldMk cId="947850038" sldId="446"/>
            <ac:spMk id="6" creationId="{E4B75B66-3448-EFC9-D082-7FA3992DC653}"/>
          </ac:spMkLst>
        </pc:spChg>
        <pc:spChg chg="add mod">
          <ac:chgData name="Rusowicz Artur" userId="4f82b942-a433-494f-8b41-e5c2acfa01d2" providerId="ADAL" clId="{F0668B3F-AE96-422C-A5F4-85E10A36A6A5}" dt="2023-02-07T20:16:30.171" v="509" actId="5793"/>
          <ac:spMkLst>
            <pc:docMk/>
            <pc:sldMk cId="947850038" sldId="446"/>
            <ac:spMk id="7" creationId="{87940A4F-CDB6-6F79-FE8B-2E7E32B5A6C2}"/>
          </ac:spMkLst>
        </pc:spChg>
        <pc:spChg chg="add mod">
          <ac:chgData name="Rusowicz Artur" userId="4f82b942-a433-494f-8b41-e5c2acfa01d2" providerId="ADAL" clId="{F0668B3F-AE96-422C-A5F4-85E10A36A6A5}" dt="2023-02-07T20:17:21.011" v="517"/>
          <ac:spMkLst>
            <pc:docMk/>
            <pc:sldMk cId="947850038" sldId="446"/>
            <ac:spMk id="8" creationId="{EB167A74-ACB0-2101-EA3E-5C699D921FAE}"/>
          </ac:spMkLst>
        </pc:spChg>
        <pc:picChg chg="del">
          <ac:chgData name="Rusowicz Artur" userId="4f82b942-a433-494f-8b41-e5c2acfa01d2" providerId="ADAL" clId="{F0668B3F-AE96-422C-A5F4-85E10A36A6A5}" dt="2023-02-07T20:12:19.906" v="338" actId="478"/>
          <ac:picMkLst>
            <pc:docMk/>
            <pc:sldMk cId="947850038" sldId="446"/>
            <ac:picMk id="2050" creationId="{EFD74202-D10A-42F4-BE6E-7E22080213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Standardowy">
  <p:cSld name="SlajdStandard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1697295" y="2803987"/>
            <a:ext cx="106080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3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Standardowy2">
  <p:cSld name="SlajdStandardowy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278581" y="202455"/>
            <a:ext cx="94869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6985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1">
                <a:solidFill>
                  <a:srgbClr val="7896C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6233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Slajd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Tytułowy">
  <p:cSld name="1_SlajdTytułow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278581" y="202455"/>
            <a:ext cx="94869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6985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1879600" y="2638427"/>
            <a:ext cx="84328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Noto Sans Symbols"/>
              <a:buNone/>
              <a:defRPr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1879600" y="3943352"/>
            <a:ext cx="84328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Standardowy">
  <p:cSld name="1_SlajdStandardow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6985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86233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Slajd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723901" y="274638"/>
            <a:ext cx="106080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12"/>
          <p:cNvSpPr>
            <a:spLocks noGrp="1"/>
          </p:cNvSpPr>
          <p:nvPr>
            <p:ph type="title"/>
          </p:nvPr>
        </p:nvSpPr>
        <p:spPr bwMode="auto">
          <a:xfrm>
            <a:off x="904223" y="316714"/>
            <a:ext cx="3442876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C3C4C"/>
                </a:solidFill>
              </a:defRPr>
            </a:lvl1pPr>
          </a:lstStyle>
          <a:p>
            <a:pPr lvl="0"/>
            <a:r>
              <a:rPr lang="pl-PL" alt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5767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3"/>
          <p:cNvCxnSpPr/>
          <p:nvPr/>
        </p:nvCxnSpPr>
        <p:spPr>
          <a:xfrm rot="10800000" flipH="1">
            <a:off x="3251200" y="6341604"/>
            <a:ext cx="7596239" cy="29498"/>
          </a:xfrm>
          <a:prstGeom prst="straightConnector1">
            <a:avLst/>
          </a:prstGeom>
          <a:noFill/>
          <a:ln w="28575" cap="flat" cmpd="sng">
            <a:solidFill>
              <a:srgbClr val="7896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33"/>
          <p:cNvSpPr/>
          <p:nvPr/>
        </p:nvSpPr>
        <p:spPr>
          <a:xfrm rot="10800000" flipH="1">
            <a:off x="448188" y="790905"/>
            <a:ext cx="10701593" cy="127766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896CF"/>
          </a:solidFill>
          <a:ln w="9525" cap="flat" cmpd="sng">
            <a:solidFill>
              <a:srgbClr val="7896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3"/>
          <p:cNvSpPr txBox="1">
            <a:spLocks noGrp="1"/>
          </p:cNvSpPr>
          <p:nvPr>
            <p:ph type="title"/>
          </p:nvPr>
        </p:nvSpPr>
        <p:spPr>
          <a:xfrm>
            <a:off x="278581" y="202455"/>
            <a:ext cx="94869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836" y="6176183"/>
            <a:ext cx="2308128" cy="54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82440" y="202455"/>
            <a:ext cx="508000" cy="1916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3"/>
          <p:cNvSpPr txBox="1"/>
          <p:nvPr/>
        </p:nvSpPr>
        <p:spPr>
          <a:xfrm>
            <a:off x="10847439" y="6371102"/>
            <a:ext cx="10114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1" u="none" strike="noStrike" cap="none">
                <a:solidFill>
                  <a:srgbClr val="B4A0AA"/>
                </a:solidFill>
                <a:latin typeface="Arial"/>
                <a:ea typeface="Arial"/>
                <a:cs typeface="Arial"/>
                <a:sym typeface="Arial"/>
              </a:rPr>
              <a:t>Slajd </a:t>
            </a:r>
            <a:fld id="{00000000-1234-1234-1234-123412341234}" type="slidenum">
              <a:rPr lang="pl-PL" sz="1400" b="0" i="1" u="none" strike="noStrike" cap="none">
                <a:solidFill>
                  <a:srgbClr val="B4A0A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1" u="none" strike="noStrike" cap="none">
              <a:solidFill>
                <a:srgbClr val="B4A0A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wentylacja.com.pl/technologie/foto/amoniak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56A7D1-ABA7-488B-8DD0-50FB636F2111}"/>
              </a:ext>
            </a:extLst>
          </p:cNvPr>
          <p:cNvSpPr txBox="1"/>
          <p:nvPr/>
        </p:nvSpPr>
        <p:spPr>
          <a:xfrm>
            <a:off x="1740568" y="2397948"/>
            <a:ext cx="88793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effectLst/>
                <a:latin typeface="Calibri" panose="020F0502020204030204" pitchFamily="34" charset="0"/>
              </a:rPr>
              <a:t>​</a:t>
            </a:r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Bezpieczeństwo w ekologicznych urządzeniach chłodniczych i klimatyzacyjnych </a:t>
            </a:r>
          </a:p>
          <a:p>
            <a:pPr algn="ctr"/>
            <a:endParaRPr lang="pl-PL" sz="3200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Artur Rusowicz</a:t>
            </a:r>
            <a:br>
              <a:rPr lang="pl-PL" sz="3200" dirty="0">
                <a:effectLst/>
                <a:latin typeface="Calibri" panose="020F0502020204030204" pitchFamily="34" charset="0"/>
              </a:rPr>
            </a:br>
            <a:endParaRPr lang="pl-PL" sz="32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BEF0595-B1C3-FC45-3AE4-90E7EA7B5A98}"/>
              </a:ext>
            </a:extLst>
          </p:cNvPr>
          <p:cNvSpPr txBox="1"/>
          <p:nvPr/>
        </p:nvSpPr>
        <p:spPr>
          <a:xfrm>
            <a:off x="381000" y="214232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Problemy Inżynierii Bezpieczeństwa Obiektów Antropogenicznych 2023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D074757-BC03-684B-99EC-574656966BCE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B80CF-41B5-FAA2-17E1-B4A03F6E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28" y="979714"/>
            <a:ext cx="8558213" cy="530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2A256170-2F10-727A-C093-76FF278C3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1332" y="172070"/>
            <a:ext cx="875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Problemy Inżynierii Bezpieczeństwa Obiektów Antropogenicznych 2023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249063-A4DB-798C-75F7-1BFE86E5BFB5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337323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31170-8BB4-3735-82FF-129C0144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0" y="247353"/>
            <a:ext cx="8105167" cy="477837"/>
          </a:xfrm>
        </p:spPr>
        <p:txBody>
          <a:bodyPr>
            <a:normAutofit/>
          </a:bodyPr>
          <a:lstStyle/>
          <a:p>
            <a:r>
              <a:rPr lang="pl-PL" altLang="pl-PL" sz="2200" b="0" i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Zakazy wprowadzania na rynek czynników w zależności od GWP</a:t>
            </a:r>
            <a:endParaRPr lang="pl-PL" sz="2200" b="0" i="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9B67993-5FDA-B9AA-34E7-B76CFFDF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0" y="941842"/>
            <a:ext cx="868997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5098CA-A147-7E53-22E4-F859768063A7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340068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31170-8BB4-3735-82FF-129C0144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0" y="247353"/>
            <a:ext cx="8385332" cy="477837"/>
          </a:xfrm>
        </p:spPr>
        <p:txBody>
          <a:bodyPr>
            <a:normAutofit/>
          </a:bodyPr>
          <a:lstStyle/>
          <a:p>
            <a:pPr algn="l" rtl="0" fontAlgn="base"/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Czynniki chłodnicze z ODP=0</a:t>
            </a:r>
            <a:r>
              <a:rPr lang="en-US" sz="2000" b="0" i="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E1EE0F8-7454-53D6-E95E-D21ED16B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968829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A363F2-797E-A67B-3F97-38E416AC9368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399700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6BB6DE-7622-0D26-E6AA-315C0506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25286"/>
            <a:ext cx="10191519" cy="52868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959ADB-45C5-3008-9032-A7E4AD8F16D5}"/>
              </a:ext>
            </a:extLst>
          </p:cNvPr>
          <p:cNvSpPr txBox="1"/>
          <p:nvPr/>
        </p:nvSpPr>
        <p:spPr>
          <a:xfrm>
            <a:off x="444100" y="274199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Problemy Inżynierii Bezpieczeństwa Obiektów Antropogenicznych 2023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A44B6F-A117-3F89-AB7F-F19AB4BB1FA2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391732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BED05D-3E4C-20A1-20CA-F5D418CC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5" y="1251857"/>
            <a:ext cx="11056848" cy="39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1D6883F-CC35-68A3-A5FE-E17AC3394A3F}"/>
              </a:ext>
            </a:extLst>
          </p:cNvPr>
          <p:cNvSpPr txBox="1"/>
          <p:nvPr/>
        </p:nvSpPr>
        <p:spPr>
          <a:xfrm>
            <a:off x="381000" y="214232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Palność, toksyczność czynników chłodniczych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8EC60B-EFB2-DCDC-91BB-4DE78A5CB5AA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210784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B6B5E-1CC1-535E-9801-6CA220D1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012370"/>
            <a:ext cx="9144000" cy="50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DBE65F-54ED-303D-88CD-7919844690A0}"/>
              </a:ext>
            </a:extLst>
          </p:cNvPr>
          <p:cNvSpPr txBox="1"/>
          <p:nvPr/>
        </p:nvSpPr>
        <p:spPr>
          <a:xfrm>
            <a:off x="381000" y="214232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Progi wybuchowości w powietrzu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9FCD9D-7C2B-AB11-E36C-6560B942CBED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53878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4B75B66-3448-EFC9-D082-7FA3992DC653}"/>
              </a:ext>
            </a:extLst>
          </p:cNvPr>
          <p:cNvSpPr txBox="1"/>
          <p:nvPr/>
        </p:nvSpPr>
        <p:spPr>
          <a:xfrm>
            <a:off x="381000" y="214232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Problemy Inżynierii Bezpieczeństwa Obiektów Antropogenicznych 2023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940A4F-CDB6-6F79-FE8B-2E7E32B5A6C2}"/>
              </a:ext>
            </a:extLst>
          </p:cNvPr>
          <p:cNvSpPr txBox="1"/>
          <p:nvPr/>
        </p:nvSpPr>
        <p:spPr>
          <a:xfrm>
            <a:off x="849086" y="1600200"/>
            <a:ext cx="772679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Czynniki chłodnicze – wyzwania dot. bezpieczeństwa:</a:t>
            </a:r>
          </a:p>
          <a:p>
            <a:endParaRPr lang="pl-PL" sz="24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Akty prawne (ATEX, UDT) , normy;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Certyfikacja personelu;</a:t>
            </a:r>
          </a:p>
          <a:p>
            <a:endParaRPr lang="pl-PL" sz="24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 szkoleń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B167A74-ACB0-2101-EA3E-5C699D921FAE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94785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8E280C-EE2B-4AEA-B15D-52B36F41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79" y="411900"/>
            <a:ext cx="9538320" cy="477837"/>
          </a:xfrm>
        </p:spPr>
        <p:txBody>
          <a:bodyPr/>
          <a:lstStyle/>
          <a:p>
            <a:br>
              <a:rPr lang="pl-PL" sz="2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​</a:t>
            </a:r>
            <a:br>
              <a:rPr lang="en-US" sz="2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​</a:t>
            </a:r>
            <a:br>
              <a:rPr lang="en-US" sz="2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​</a:t>
            </a:r>
            <a:endParaRPr lang="pl-PL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1289BF6D-60D6-466E-8833-752F7F60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550" y="-1135063"/>
            <a:ext cx="31623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009C4AA-CBBF-41E7-97C2-E3E0FF366928}"/>
              </a:ext>
            </a:extLst>
          </p:cNvPr>
          <p:cNvSpPr txBox="1"/>
          <p:nvPr/>
        </p:nvSpPr>
        <p:spPr>
          <a:xfrm>
            <a:off x="4525055" y="2707694"/>
            <a:ext cx="9050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61874DA-D668-4642-B780-C62F99825BFC}"/>
              </a:ext>
            </a:extLst>
          </p:cNvPr>
          <p:cNvSpPr txBox="1"/>
          <p:nvPr/>
        </p:nvSpPr>
        <p:spPr>
          <a:xfrm>
            <a:off x="4173988" y="2661527"/>
            <a:ext cx="4169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</a:rPr>
              <a:t>Dziękuję za uwagę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7FA8884-22DF-1A00-B7E6-71B75672725E}"/>
              </a:ext>
            </a:extLst>
          </p:cNvPr>
          <p:cNvSpPr txBox="1"/>
          <p:nvPr/>
        </p:nvSpPr>
        <p:spPr>
          <a:xfrm>
            <a:off x="381000" y="214232"/>
            <a:ext cx="8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Problemy Inżynierii Bezpieczeństwa Obiektów Antropogenicznych 2023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3E5312-E27F-3471-842D-4A585E0F4776}"/>
              </a:ext>
            </a:extLst>
          </p:cNvPr>
          <p:cNvSpPr txBox="1"/>
          <p:nvPr/>
        </p:nvSpPr>
        <p:spPr>
          <a:xfrm>
            <a:off x="4735285" y="633598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9 lutego 2023</a:t>
            </a:r>
          </a:p>
        </p:txBody>
      </p:sp>
    </p:spTree>
    <p:extLst>
      <p:ext uri="{BB962C8B-B14F-4D97-AF65-F5344CB8AC3E}">
        <p14:creationId xmlns:p14="http://schemas.microsoft.com/office/powerpoint/2010/main" val="254238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fil_2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4f4912-a1bd-4687-b176-af09d1426e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8EACF686BC114C8F06396A5719AAB2" ma:contentTypeVersion="15" ma:contentTypeDescription="Utwórz nowy dokument." ma:contentTypeScope="" ma:versionID="4fa168706dcef2cbff98c1e1b7b94271">
  <xsd:schema xmlns:xsd="http://www.w3.org/2001/XMLSchema" xmlns:xs="http://www.w3.org/2001/XMLSchema" xmlns:p="http://schemas.microsoft.com/office/2006/metadata/properties" xmlns:ns3="a393881f-2117-4d3c-97ba-f3f028ea0329" xmlns:ns4="4b4f4912-a1bd-4687-b176-af09d1426ef5" targetNamespace="http://schemas.microsoft.com/office/2006/metadata/properties" ma:root="true" ma:fieldsID="7f1d322f2753826df6011e760860ee83" ns3:_="" ns4:_="">
    <xsd:import namespace="a393881f-2117-4d3c-97ba-f3f028ea0329"/>
    <xsd:import namespace="4b4f4912-a1bd-4687-b176-af09d1426ef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81f-2117-4d3c-97ba-f3f028ea03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4912-a1bd-4687-b176-af09d1426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46CF1E-8DBD-477C-9E03-37A65AB05D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50F95-7922-4988-B732-032989E66F3E}">
  <ds:schemaRefs>
    <ds:schemaRef ds:uri="http://schemas.microsoft.com/office/infopath/2007/PartnerControls"/>
    <ds:schemaRef ds:uri="a393881f-2117-4d3c-97ba-f3f028ea0329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4b4f4912-a1bd-4687-b176-af09d1426ef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136F21-C46B-432F-A462-5EA82A444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3881f-2117-4d3c-97ba-f3f028ea0329"/>
    <ds:schemaRef ds:uri="4b4f4912-a1bd-4687-b176-af09d1426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145</Words>
  <Application>Microsoft Office PowerPoint</Application>
  <PresentationFormat>Panoramiczny</PresentationFormat>
  <Paragraphs>31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Noto Sans Symbols</vt:lpstr>
      <vt:lpstr>Verdana</vt:lpstr>
      <vt:lpstr>Profil_2</vt:lpstr>
      <vt:lpstr>Prezentacja programu PowerPoint</vt:lpstr>
      <vt:lpstr>Problemy Inżynierii Bezpieczeństwa Obiektów Antropogenicznych 2023 </vt:lpstr>
      <vt:lpstr>Zakazy wprowadzania na rynek czynników w zależności od GWP</vt:lpstr>
      <vt:lpstr>Czynniki chłodnicze z ODP=0​</vt:lpstr>
      <vt:lpstr>Prezentacja programu PowerPoint</vt:lpstr>
      <vt:lpstr>Prezentacja programu PowerPoint</vt:lpstr>
      <vt:lpstr>Prezentacja programu PowerPoint</vt:lpstr>
      <vt:lpstr>Prezentacja programu PowerPoint</vt:lpstr>
      <vt:lpstr> ​ ​ 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roku akademickiego 2021/22</dc:title>
  <dc:creator>Piotrus</dc:creator>
  <cp:lastModifiedBy>Rusowicz Artur</cp:lastModifiedBy>
  <cp:revision>54</cp:revision>
  <dcterms:created xsi:type="dcterms:W3CDTF">2003-06-18T13:37:16Z</dcterms:created>
  <dcterms:modified xsi:type="dcterms:W3CDTF">2023-02-07T20:17:26Z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0x010100408EACF686BC114C8F06396A5719AAB2</vt:lpwstr>
  </property>
</Properties>
</file>