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6" r:id="rId2"/>
  </p:sldIdLst>
  <p:sldSz cx="6858000" cy="12192000"/>
  <p:notesSz cx="6797675" cy="9929813"/>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4D4E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128" d="100"/>
          <a:sy n="128" d="100"/>
        </p:scale>
        <p:origin x="444"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84484B6-D9BC-35C8-A8FA-A4F8024BF80D}"/>
              </a:ext>
            </a:extLst>
          </p:cNvPr>
          <p:cNvSpPr>
            <a:spLocks noGrp="1"/>
          </p:cNvSpPr>
          <p:nvPr>
            <p:ph type="ctrTitle"/>
          </p:nvPr>
        </p:nvSpPr>
        <p:spPr>
          <a:xfrm>
            <a:off x="857250" y="1995312"/>
            <a:ext cx="5143500" cy="4244622"/>
          </a:xfrm>
        </p:spPr>
        <p:txBody>
          <a:bodyPr anchor="b"/>
          <a:lstStyle>
            <a:lvl1pPr algn="ctr">
              <a:defRPr sz="3375"/>
            </a:lvl1pPr>
          </a:lstStyle>
          <a:p>
            <a:r>
              <a:rPr lang="pl-PL"/>
              <a:t>Kliknij, aby edytować styl</a:t>
            </a:r>
          </a:p>
        </p:txBody>
      </p:sp>
      <p:sp>
        <p:nvSpPr>
          <p:cNvPr id="3" name="Podtytuł 2">
            <a:extLst>
              <a:ext uri="{FF2B5EF4-FFF2-40B4-BE49-F238E27FC236}">
                <a16:creationId xmlns:a16="http://schemas.microsoft.com/office/drawing/2014/main" id="{E8475B17-0FCD-7161-7ED4-23E156755887}"/>
              </a:ext>
            </a:extLst>
          </p:cNvPr>
          <p:cNvSpPr>
            <a:spLocks noGrp="1"/>
          </p:cNvSpPr>
          <p:nvPr>
            <p:ph type="subTitle" idx="1"/>
          </p:nvPr>
        </p:nvSpPr>
        <p:spPr>
          <a:xfrm>
            <a:off x="857250" y="6403623"/>
            <a:ext cx="5143500" cy="2943577"/>
          </a:xfrm>
        </p:spPr>
        <p:txBody>
          <a:bodyPr/>
          <a:lstStyle>
            <a:lvl1pPr marL="0" indent="0" algn="ctr">
              <a:buNone/>
              <a:defRPr sz="1350"/>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pl-PL"/>
              <a:t>Kliknij, aby edytować styl wzorca podtytułu</a:t>
            </a:r>
          </a:p>
        </p:txBody>
      </p:sp>
      <p:sp>
        <p:nvSpPr>
          <p:cNvPr id="4" name="Symbol zastępczy daty 3">
            <a:extLst>
              <a:ext uri="{FF2B5EF4-FFF2-40B4-BE49-F238E27FC236}">
                <a16:creationId xmlns:a16="http://schemas.microsoft.com/office/drawing/2014/main" id="{2F0A0AF5-0152-533E-53F9-9B7C7BB5EB3C}"/>
              </a:ext>
            </a:extLst>
          </p:cNvPr>
          <p:cNvSpPr>
            <a:spLocks noGrp="1"/>
          </p:cNvSpPr>
          <p:nvPr>
            <p:ph type="dt" sz="half" idx="10"/>
          </p:nvPr>
        </p:nvSpPr>
        <p:spPr/>
        <p:txBody>
          <a:bodyPr/>
          <a:lstStyle/>
          <a:p>
            <a:fld id="{18D2F90A-7D82-418C-9F86-EFFE7E9E29E2}" type="datetimeFigureOut">
              <a:rPr lang="pl-PL" smtClean="0"/>
              <a:t>25.01.2024</a:t>
            </a:fld>
            <a:endParaRPr lang="pl-PL"/>
          </a:p>
        </p:txBody>
      </p:sp>
      <p:sp>
        <p:nvSpPr>
          <p:cNvPr id="5" name="Symbol zastępczy stopki 4">
            <a:extLst>
              <a:ext uri="{FF2B5EF4-FFF2-40B4-BE49-F238E27FC236}">
                <a16:creationId xmlns:a16="http://schemas.microsoft.com/office/drawing/2014/main" id="{D77DC879-A821-4617-86C9-01505C03AE9D}"/>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70C58145-20F1-2FD7-22DC-E83FCE5EA05E}"/>
              </a:ext>
            </a:extLst>
          </p:cNvPr>
          <p:cNvSpPr>
            <a:spLocks noGrp="1"/>
          </p:cNvSpPr>
          <p:nvPr>
            <p:ph type="sldNum" sz="quarter" idx="12"/>
          </p:nvPr>
        </p:nvSpPr>
        <p:spPr/>
        <p:txBody>
          <a:bodyPr/>
          <a:lstStyle/>
          <a:p>
            <a:fld id="{EB73930E-8389-44A9-815B-DEACC7F64E12}" type="slidenum">
              <a:rPr lang="pl-PL" smtClean="0"/>
              <a:t>‹#›</a:t>
            </a:fld>
            <a:endParaRPr lang="pl-PL"/>
          </a:p>
        </p:txBody>
      </p:sp>
    </p:spTree>
    <p:extLst>
      <p:ext uri="{BB962C8B-B14F-4D97-AF65-F5344CB8AC3E}">
        <p14:creationId xmlns:p14="http://schemas.microsoft.com/office/powerpoint/2010/main" val="8189220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F245798-40F2-74CC-DFA0-E7EBF9C4D836}"/>
              </a:ext>
            </a:extLst>
          </p:cNvPr>
          <p:cNvSpPr>
            <a:spLocks noGrp="1"/>
          </p:cNvSpPr>
          <p:nvPr>
            <p:ph type="title"/>
          </p:nvPr>
        </p:nvSpPr>
        <p:spPr/>
        <p:txBody>
          <a:bodyPr/>
          <a:lstStyle/>
          <a:p>
            <a:r>
              <a:rPr lang="pl-PL"/>
              <a:t>Kliknij, aby edytować styl</a:t>
            </a:r>
          </a:p>
        </p:txBody>
      </p:sp>
      <p:sp>
        <p:nvSpPr>
          <p:cNvPr id="3" name="Symbol zastępczy tytułu pionowego 2">
            <a:extLst>
              <a:ext uri="{FF2B5EF4-FFF2-40B4-BE49-F238E27FC236}">
                <a16:creationId xmlns:a16="http://schemas.microsoft.com/office/drawing/2014/main" id="{F8C12F79-F352-02F2-0216-1D9FEFFC68CB}"/>
              </a:ext>
            </a:extLst>
          </p:cNvPr>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8DC8F736-9B93-89AB-CF6C-4104981A1B6F}"/>
              </a:ext>
            </a:extLst>
          </p:cNvPr>
          <p:cNvSpPr>
            <a:spLocks noGrp="1"/>
          </p:cNvSpPr>
          <p:nvPr>
            <p:ph type="dt" sz="half" idx="10"/>
          </p:nvPr>
        </p:nvSpPr>
        <p:spPr/>
        <p:txBody>
          <a:bodyPr/>
          <a:lstStyle/>
          <a:p>
            <a:fld id="{18D2F90A-7D82-418C-9F86-EFFE7E9E29E2}" type="datetimeFigureOut">
              <a:rPr lang="pl-PL" smtClean="0"/>
              <a:t>25.01.2024</a:t>
            </a:fld>
            <a:endParaRPr lang="pl-PL"/>
          </a:p>
        </p:txBody>
      </p:sp>
      <p:sp>
        <p:nvSpPr>
          <p:cNvPr id="5" name="Symbol zastępczy stopki 4">
            <a:extLst>
              <a:ext uri="{FF2B5EF4-FFF2-40B4-BE49-F238E27FC236}">
                <a16:creationId xmlns:a16="http://schemas.microsoft.com/office/drawing/2014/main" id="{8494D307-A00E-CF29-646D-20B31D392537}"/>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B84A031C-E0AF-5518-DBD1-7F5A90A14318}"/>
              </a:ext>
            </a:extLst>
          </p:cNvPr>
          <p:cNvSpPr>
            <a:spLocks noGrp="1"/>
          </p:cNvSpPr>
          <p:nvPr>
            <p:ph type="sldNum" sz="quarter" idx="12"/>
          </p:nvPr>
        </p:nvSpPr>
        <p:spPr/>
        <p:txBody>
          <a:bodyPr/>
          <a:lstStyle/>
          <a:p>
            <a:fld id="{EB73930E-8389-44A9-815B-DEACC7F64E12}" type="slidenum">
              <a:rPr lang="pl-PL" smtClean="0"/>
              <a:t>‹#›</a:t>
            </a:fld>
            <a:endParaRPr lang="pl-PL"/>
          </a:p>
        </p:txBody>
      </p:sp>
    </p:spTree>
    <p:extLst>
      <p:ext uri="{BB962C8B-B14F-4D97-AF65-F5344CB8AC3E}">
        <p14:creationId xmlns:p14="http://schemas.microsoft.com/office/powerpoint/2010/main" val="23222511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a:extLst>
              <a:ext uri="{FF2B5EF4-FFF2-40B4-BE49-F238E27FC236}">
                <a16:creationId xmlns:a16="http://schemas.microsoft.com/office/drawing/2014/main" id="{13F8B4D8-4CFC-BA05-A566-F7EBEBE5125B}"/>
              </a:ext>
            </a:extLst>
          </p:cNvPr>
          <p:cNvSpPr>
            <a:spLocks noGrp="1"/>
          </p:cNvSpPr>
          <p:nvPr>
            <p:ph type="title" orient="vert"/>
          </p:nvPr>
        </p:nvSpPr>
        <p:spPr>
          <a:xfrm>
            <a:off x="4907756" y="649111"/>
            <a:ext cx="1478756" cy="10332156"/>
          </a:xfrm>
        </p:spPr>
        <p:txBody>
          <a:bodyPr vert="eaVert"/>
          <a:lstStyle/>
          <a:p>
            <a:r>
              <a:rPr lang="pl-PL"/>
              <a:t>Kliknij, aby edytować styl</a:t>
            </a:r>
          </a:p>
        </p:txBody>
      </p:sp>
      <p:sp>
        <p:nvSpPr>
          <p:cNvPr id="3" name="Symbol zastępczy tytułu pionowego 2">
            <a:extLst>
              <a:ext uri="{FF2B5EF4-FFF2-40B4-BE49-F238E27FC236}">
                <a16:creationId xmlns:a16="http://schemas.microsoft.com/office/drawing/2014/main" id="{4A984D16-82D7-7F42-AFD0-EFFBDC574FAA}"/>
              </a:ext>
            </a:extLst>
          </p:cNvPr>
          <p:cNvSpPr>
            <a:spLocks noGrp="1"/>
          </p:cNvSpPr>
          <p:nvPr>
            <p:ph type="body" orient="vert" idx="1"/>
          </p:nvPr>
        </p:nvSpPr>
        <p:spPr>
          <a:xfrm>
            <a:off x="471487" y="649111"/>
            <a:ext cx="4350544" cy="10332156"/>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BF277C2D-935B-CB64-4968-B0C8082845B8}"/>
              </a:ext>
            </a:extLst>
          </p:cNvPr>
          <p:cNvSpPr>
            <a:spLocks noGrp="1"/>
          </p:cNvSpPr>
          <p:nvPr>
            <p:ph type="dt" sz="half" idx="10"/>
          </p:nvPr>
        </p:nvSpPr>
        <p:spPr/>
        <p:txBody>
          <a:bodyPr/>
          <a:lstStyle/>
          <a:p>
            <a:fld id="{18D2F90A-7D82-418C-9F86-EFFE7E9E29E2}" type="datetimeFigureOut">
              <a:rPr lang="pl-PL" smtClean="0"/>
              <a:t>25.01.2024</a:t>
            </a:fld>
            <a:endParaRPr lang="pl-PL"/>
          </a:p>
        </p:txBody>
      </p:sp>
      <p:sp>
        <p:nvSpPr>
          <p:cNvPr id="5" name="Symbol zastępczy stopki 4">
            <a:extLst>
              <a:ext uri="{FF2B5EF4-FFF2-40B4-BE49-F238E27FC236}">
                <a16:creationId xmlns:a16="http://schemas.microsoft.com/office/drawing/2014/main" id="{80B8DDFD-B482-6A46-CEFA-45013E2BE26F}"/>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E7956EFF-3B3D-6F18-581C-06DF12C7DE44}"/>
              </a:ext>
            </a:extLst>
          </p:cNvPr>
          <p:cNvSpPr>
            <a:spLocks noGrp="1"/>
          </p:cNvSpPr>
          <p:nvPr>
            <p:ph type="sldNum" sz="quarter" idx="12"/>
          </p:nvPr>
        </p:nvSpPr>
        <p:spPr/>
        <p:txBody>
          <a:bodyPr/>
          <a:lstStyle/>
          <a:p>
            <a:fld id="{EB73930E-8389-44A9-815B-DEACC7F64E12}" type="slidenum">
              <a:rPr lang="pl-PL" smtClean="0"/>
              <a:t>‹#›</a:t>
            </a:fld>
            <a:endParaRPr lang="pl-PL"/>
          </a:p>
        </p:txBody>
      </p:sp>
    </p:spTree>
    <p:extLst>
      <p:ext uri="{BB962C8B-B14F-4D97-AF65-F5344CB8AC3E}">
        <p14:creationId xmlns:p14="http://schemas.microsoft.com/office/powerpoint/2010/main" val="26584873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4D37B3F-CA1A-0C04-E905-C3EF34406AFE}"/>
              </a:ext>
            </a:extLst>
          </p:cNvPr>
          <p:cNvSpPr>
            <a:spLocks noGrp="1"/>
          </p:cNvSpPr>
          <p:nvPr>
            <p:ph type="title"/>
          </p:nvPr>
        </p:nvSpPr>
        <p:spPr/>
        <p:txBody>
          <a:bodyPr/>
          <a:lstStyle/>
          <a:p>
            <a:r>
              <a:rPr lang="pl-PL"/>
              <a:t>Kliknij, aby edytować styl</a:t>
            </a:r>
          </a:p>
        </p:txBody>
      </p:sp>
      <p:sp>
        <p:nvSpPr>
          <p:cNvPr id="3" name="Symbol zastępczy zawartości 2">
            <a:extLst>
              <a:ext uri="{FF2B5EF4-FFF2-40B4-BE49-F238E27FC236}">
                <a16:creationId xmlns:a16="http://schemas.microsoft.com/office/drawing/2014/main" id="{CE3EA49B-9E98-B14E-65C2-68B26C340484}"/>
              </a:ext>
            </a:extLst>
          </p:cNvPr>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E236DFEF-F390-E2A5-B981-E166FC33EBC7}"/>
              </a:ext>
            </a:extLst>
          </p:cNvPr>
          <p:cNvSpPr>
            <a:spLocks noGrp="1"/>
          </p:cNvSpPr>
          <p:nvPr>
            <p:ph type="dt" sz="half" idx="10"/>
          </p:nvPr>
        </p:nvSpPr>
        <p:spPr/>
        <p:txBody>
          <a:bodyPr/>
          <a:lstStyle/>
          <a:p>
            <a:fld id="{18D2F90A-7D82-418C-9F86-EFFE7E9E29E2}" type="datetimeFigureOut">
              <a:rPr lang="pl-PL" smtClean="0"/>
              <a:t>25.01.2024</a:t>
            </a:fld>
            <a:endParaRPr lang="pl-PL"/>
          </a:p>
        </p:txBody>
      </p:sp>
      <p:sp>
        <p:nvSpPr>
          <p:cNvPr id="5" name="Symbol zastępczy stopki 4">
            <a:extLst>
              <a:ext uri="{FF2B5EF4-FFF2-40B4-BE49-F238E27FC236}">
                <a16:creationId xmlns:a16="http://schemas.microsoft.com/office/drawing/2014/main" id="{59DFD510-80C6-5894-2159-295568463686}"/>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77AAC1AB-F30A-40DD-48C3-3BA721D2B5BB}"/>
              </a:ext>
            </a:extLst>
          </p:cNvPr>
          <p:cNvSpPr>
            <a:spLocks noGrp="1"/>
          </p:cNvSpPr>
          <p:nvPr>
            <p:ph type="sldNum" sz="quarter" idx="12"/>
          </p:nvPr>
        </p:nvSpPr>
        <p:spPr/>
        <p:txBody>
          <a:bodyPr/>
          <a:lstStyle/>
          <a:p>
            <a:fld id="{EB73930E-8389-44A9-815B-DEACC7F64E12}" type="slidenum">
              <a:rPr lang="pl-PL" smtClean="0"/>
              <a:t>‹#›</a:t>
            </a:fld>
            <a:endParaRPr lang="pl-PL"/>
          </a:p>
        </p:txBody>
      </p:sp>
    </p:spTree>
    <p:extLst>
      <p:ext uri="{BB962C8B-B14F-4D97-AF65-F5344CB8AC3E}">
        <p14:creationId xmlns:p14="http://schemas.microsoft.com/office/powerpoint/2010/main" val="6152449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D343F33-B831-D8C0-BF98-B0E4793618CA}"/>
              </a:ext>
            </a:extLst>
          </p:cNvPr>
          <p:cNvSpPr>
            <a:spLocks noGrp="1"/>
          </p:cNvSpPr>
          <p:nvPr>
            <p:ph type="title"/>
          </p:nvPr>
        </p:nvSpPr>
        <p:spPr>
          <a:xfrm>
            <a:off x="467916" y="3039535"/>
            <a:ext cx="5915025" cy="5071532"/>
          </a:xfrm>
        </p:spPr>
        <p:txBody>
          <a:bodyPr anchor="b"/>
          <a:lstStyle>
            <a:lvl1pPr>
              <a:defRPr sz="3375"/>
            </a:lvl1pPr>
          </a:lstStyle>
          <a:p>
            <a:r>
              <a:rPr lang="pl-PL"/>
              <a:t>Kliknij, aby edytować styl</a:t>
            </a:r>
          </a:p>
        </p:txBody>
      </p:sp>
      <p:sp>
        <p:nvSpPr>
          <p:cNvPr id="3" name="Symbol zastępczy tekstu 2">
            <a:extLst>
              <a:ext uri="{FF2B5EF4-FFF2-40B4-BE49-F238E27FC236}">
                <a16:creationId xmlns:a16="http://schemas.microsoft.com/office/drawing/2014/main" id="{00E7B74B-7806-24C2-BE69-91165420ADB7}"/>
              </a:ext>
            </a:extLst>
          </p:cNvPr>
          <p:cNvSpPr>
            <a:spLocks noGrp="1"/>
          </p:cNvSpPr>
          <p:nvPr>
            <p:ph type="body" idx="1"/>
          </p:nvPr>
        </p:nvSpPr>
        <p:spPr>
          <a:xfrm>
            <a:off x="467916" y="8159046"/>
            <a:ext cx="5915025" cy="2666999"/>
          </a:xfrm>
        </p:spPr>
        <p:txBody>
          <a:bodyPr/>
          <a:lstStyle>
            <a:lvl1pPr marL="0" indent="0">
              <a:buNone/>
              <a:defRPr sz="1350">
                <a:solidFill>
                  <a:schemeClr val="tx1">
                    <a:tint val="82000"/>
                  </a:schemeClr>
                </a:solidFill>
              </a:defRPr>
            </a:lvl1pPr>
            <a:lvl2pPr marL="257175" indent="0">
              <a:buNone/>
              <a:defRPr sz="1125">
                <a:solidFill>
                  <a:schemeClr val="tx1">
                    <a:tint val="82000"/>
                  </a:schemeClr>
                </a:solidFill>
              </a:defRPr>
            </a:lvl2pPr>
            <a:lvl3pPr marL="514350" indent="0">
              <a:buNone/>
              <a:defRPr sz="1013">
                <a:solidFill>
                  <a:schemeClr val="tx1">
                    <a:tint val="82000"/>
                  </a:schemeClr>
                </a:solidFill>
              </a:defRPr>
            </a:lvl3pPr>
            <a:lvl4pPr marL="771525" indent="0">
              <a:buNone/>
              <a:defRPr sz="900">
                <a:solidFill>
                  <a:schemeClr val="tx1">
                    <a:tint val="82000"/>
                  </a:schemeClr>
                </a:solidFill>
              </a:defRPr>
            </a:lvl4pPr>
            <a:lvl5pPr marL="1028700" indent="0">
              <a:buNone/>
              <a:defRPr sz="900">
                <a:solidFill>
                  <a:schemeClr val="tx1">
                    <a:tint val="82000"/>
                  </a:schemeClr>
                </a:solidFill>
              </a:defRPr>
            </a:lvl5pPr>
            <a:lvl6pPr marL="1285875" indent="0">
              <a:buNone/>
              <a:defRPr sz="900">
                <a:solidFill>
                  <a:schemeClr val="tx1">
                    <a:tint val="82000"/>
                  </a:schemeClr>
                </a:solidFill>
              </a:defRPr>
            </a:lvl6pPr>
            <a:lvl7pPr marL="1543050" indent="0">
              <a:buNone/>
              <a:defRPr sz="900">
                <a:solidFill>
                  <a:schemeClr val="tx1">
                    <a:tint val="82000"/>
                  </a:schemeClr>
                </a:solidFill>
              </a:defRPr>
            </a:lvl7pPr>
            <a:lvl8pPr marL="1800225" indent="0">
              <a:buNone/>
              <a:defRPr sz="900">
                <a:solidFill>
                  <a:schemeClr val="tx1">
                    <a:tint val="82000"/>
                  </a:schemeClr>
                </a:solidFill>
              </a:defRPr>
            </a:lvl8pPr>
            <a:lvl9pPr marL="2057400" indent="0">
              <a:buNone/>
              <a:defRPr sz="900">
                <a:solidFill>
                  <a:schemeClr val="tx1">
                    <a:tint val="82000"/>
                  </a:schemeClr>
                </a:solidFill>
              </a:defRPr>
            </a:lvl9pPr>
          </a:lstStyle>
          <a:p>
            <a:pPr lvl="0"/>
            <a:r>
              <a:rPr lang="pl-PL"/>
              <a:t>Kliknij, aby edytować style wzorca tekstu</a:t>
            </a:r>
          </a:p>
        </p:txBody>
      </p:sp>
      <p:sp>
        <p:nvSpPr>
          <p:cNvPr id="4" name="Symbol zastępczy daty 3">
            <a:extLst>
              <a:ext uri="{FF2B5EF4-FFF2-40B4-BE49-F238E27FC236}">
                <a16:creationId xmlns:a16="http://schemas.microsoft.com/office/drawing/2014/main" id="{31A036D5-3FA1-38A9-4033-AB21CAF67C15}"/>
              </a:ext>
            </a:extLst>
          </p:cNvPr>
          <p:cNvSpPr>
            <a:spLocks noGrp="1"/>
          </p:cNvSpPr>
          <p:nvPr>
            <p:ph type="dt" sz="half" idx="10"/>
          </p:nvPr>
        </p:nvSpPr>
        <p:spPr/>
        <p:txBody>
          <a:bodyPr/>
          <a:lstStyle/>
          <a:p>
            <a:fld id="{18D2F90A-7D82-418C-9F86-EFFE7E9E29E2}" type="datetimeFigureOut">
              <a:rPr lang="pl-PL" smtClean="0"/>
              <a:t>25.01.2024</a:t>
            </a:fld>
            <a:endParaRPr lang="pl-PL"/>
          </a:p>
        </p:txBody>
      </p:sp>
      <p:sp>
        <p:nvSpPr>
          <p:cNvPr id="5" name="Symbol zastępczy stopki 4">
            <a:extLst>
              <a:ext uri="{FF2B5EF4-FFF2-40B4-BE49-F238E27FC236}">
                <a16:creationId xmlns:a16="http://schemas.microsoft.com/office/drawing/2014/main" id="{3730B18E-47CF-98B0-B500-B47DE59F78A0}"/>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2F066BF7-56C6-0411-7B52-EC1FBAEE81E5}"/>
              </a:ext>
            </a:extLst>
          </p:cNvPr>
          <p:cNvSpPr>
            <a:spLocks noGrp="1"/>
          </p:cNvSpPr>
          <p:nvPr>
            <p:ph type="sldNum" sz="quarter" idx="12"/>
          </p:nvPr>
        </p:nvSpPr>
        <p:spPr/>
        <p:txBody>
          <a:bodyPr/>
          <a:lstStyle/>
          <a:p>
            <a:fld id="{EB73930E-8389-44A9-815B-DEACC7F64E12}" type="slidenum">
              <a:rPr lang="pl-PL" smtClean="0"/>
              <a:t>‹#›</a:t>
            </a:fld>
            <a:endParaRPr lang="pl-PL"/>
          </a:p>
        </p:txBody>
      </p:sp>
    </p:spTree>
    <p:extLst>
      <p:ext uri="{BB962C8B-B14F-4D97-AF65-F5344CB8AC3E}">
        <p14:creationId xmlns:p14="http://schemas.microsoft.com/office/powerpoint/2010/main" val="31676633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71E73A6-0DF1-1ECB-67A9-4B23F2B7E535}"/>
              </a:ext>
            </a:extLst>
          </p:cNvPr>
          <p:cNvSpPr>
            <a:spLocks noGrp="1"/>
          </p:cNvSpPr>
          <p:nvPr>
            <p:ph type="title"/>
          </p:nvPr>
        </p:nvSpPr>
        <p:spPr/>
        <p:txBody>
          <a:bodyPr/>
          <a:lstStyle/>
          <a:p>
            <a:r>
              <a:rPr lang="pl-PL"/>
              <a:t>Kliknij, aby edytować styl</a:t>
            </a:r>
          </a:p>
        </p:txBody>
      </p:sp>
      <p:sp>
        <p:nvSpPr>
          <p:cNvPr id="3" name="Symbol zastępczy zawartości 2">
            <a:extLst>
              <a:ext uri="{FF2B5EF4-FFF2-40B4-BE49-F238E27FC236}">
                <a16:creationId xmlns:a16="http://schemas.microsoft.com/office/drawing/2014/main" id="{367B7264-0E44-AC93-BE8B-040D600AACBD}"/>
              </a:ext>
            </a:extLst>
          </p:cNvPr>
          <p:cNvSpPr>
            <a:spLocks noGrp="1"/>
          </p:cNvSpPr>
          <p:nvPr>
            <p:ph sz="half" idx="1"/>
          </p:nvPr>
        </p:nvSpPr>
        <p:spPr>
          <a:xfrm>
            <a:off x="471488" y="3245556"/>
            <a:ext cx="2914650" cy="7735712"/>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a:extLst>
              <a:ext uri="{FF2B5EF4-FFF2-40B4-BE49-F238E27FC236}">
                <a16:creationId xmlns:a16="http://schemas.microsoft.com/office/drawing/2014/main" id="{F4E75764-7742-A0AE-01FB-05DC56DCA7E5}"/>
              </a:ext>
            </a:extLst>
          </p:cNvPr>
          <p:cNvSpPr>
            <a:spLocks noGrp="1"/>
          </p:cNvSpPr>
          <p:nvPr>
            <p:ph sz="half" idx="2"/>
          </p:nvPr>
        </p:nvSpPr>
        <p:spPr>
          <a:xfrm>
            <a:off x="3471863" y="3245556"/>
            <a:ext cx="2914650" cy="7735712"/>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daty 4">
            <a:extLst>
              <a:ext uri="{FF2B5EF4-FFF2-40B4-BE49-F238E27FC236}">
                <a16:creationId xmlns:a16="http://schemas.microsoft.com/office/drawing/2014/main" id="{14113F1B-6657-B66A-F66C-286B37236489}"/>
              </a:ext>
            </a:extLst>
          </p:cNvPr>
          <p:cNvSpPr>
            <a:spLocks noGrp="1"/>
          </p:cNvSpPr>
          <p:nvPr>
            <p:ph type="dt" sz="half" idx="10"/>
          </p:nvPr>
        </p:nvSpPr>
        <p:spPr/>
        <p:txBody>
          <a:bodyPr/>
          <a:lstStyle/>
          <a:p>
            <a:fld id="{18D2F90A-7D82-418C-9F86-EFFE7E9E29E2}" type="datetimeFigureOut">
              <a:rPr lang="pl-PL" smtClean="0"/>
              <a:t>25.01.2024</a:t>
            </a:fld>
            <a:endParaRPr lang="pl-PL"/>
          </a:p>
        </p:txBody>
      </p:sp>
      <p:sp>
        <p:nvSpPr>
          <p:cNvPr id="6" name="Symbol zastępczy stopki 5">
            <a:extLst>
              <a:ext uri="{FF2B5EF4-FFF2-40B4-BE49-F238E27FC236}">
                <a16:creationId xmlns:a16="http://schemas.microsoft.com/office/drawing/2014/main" id="{BD6DAF13-D68F-F1EB-37BB-25915FAE7994}"/>
              </a:ext>
            </a:extLst>
          </p:cNvPr>
          <p:cNvSpPr>
            <a:spLocks noGrp="1"/>
          </p:cNvSpPr>
          <p:nvPr>
            <p:ph type="ftr" sz="quarter" idx="11"/>
          </p:nvPr>
        </p:nvSpPr>
        <p:spPr/>
        <p:txBody>
          <a:bodyPr/>
          <a:lstStyle/>
          <a:p>
            <a:endParaRPr lang="pl-PL"/>
          </a:p>
        </p:txBody>
      </p:sp>
      <p:sp>
        <p:nvSpPr>
          <p:cNvPr id="7" name="Symbol zastępczy numeru slajdu 6">
            <a:extLst>
              <a:ext uri="{FF2B5EF4-FFF2-40B4-BE49-F238E27FC236}">
                <a16:creationId xmlns:a16="http://schemas.microsoft.com/office/drawing/2014/main" id="{1FC1AEE9-1C98-7DA0-206A-F29A4855C3A7}"/>
              </a:ext>
            </a:extLst>
          </p:cNvPr>
          <p:cNvSpPr>
            <a:spLocks noGrp="1"/>
          </p:cNvSpPr>
          <p:nvPr>
            <p:ph type="sldNum" sz="quarter" idx="12"/>
          </p:nvPr>
        </p:nvSpPr>
        <p:spPr/>
        <p:txBody>
          <a:bodyPr/>
          <a:lstStyle/>
          <a:p>
            <a:fld id="{EB73930E-8389-44A9-815B-DEACC7F64E12}" type="slidenum">
              <a:rPr lang="pl-PL" smtClean="0"/>
              <a:t>‹#›</a:t>
            </a:fld>
            <a:endParaRPr lang="pl-PL"/>
          </a:p>
        </p:txBody>
      </p:sp>
    </p:spTree>
    <p:extLst>
      <p:ext uri="{BB962C8B-B14F-4D97-AF65-F5344CB8AC3E}">
        <p14:creationId xmlns:p14="http://schemas.microsoft.com/office/powerpoint/2010/main" val="16445851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E154DE3-4D13-AD38-EC8E-BDC653F510E5}"/>
              </a:ext>
            </a:extLst>
          </p:cNvPr>
          <p:cNvSpPr>
            <a:spLocks noGrp="1"/>
          </p:cNvSpPr>
          <p:nvPr>
            <p:ph type="title"/>
          </p:nvPr>
        </p:nvSpPr>
        <p:spPr>
          <a:xfrm>
            <a:off x="472381" y="649112"/>
            <a:ext cx="5915025" cy="2356556"/>
          </a:xfrm>
        </p:spPr>
        <p:txBody>
          <a:bodyPr/>
          <a:lstStyle/>
          <a:p>
            <a:r>
              <a:rPr lang="pl-PL"/>
              <a:t>Kliknij, aby edytować styl</a:t>
            </a:r>
          </a:p>
        </p:txBody>
      </p:sp>
      <p:sp>
        <p:nvSpPr>
          <p:cNvPr id="3" name="Symbol zastępczy tekstu 2">
            <a:extLst>
              <a:ext uri="{FF2B5EF4-FFF2-40B4-BE49-F238E27FC236}">
                <a16:creationId xmlns:a16="http://schemas.microsoft.com/office/drawing/2014/main" id="{F7AA890C-D4A3-048F-4E85-5C0CE2B2A788}"/>
              </a:ext>
            </a:extLst>
          </p:cNvPr>
          <p:cNvSpPr>
            <a:spLocks noGrp="1"/>
          </p:cNvSpPr>
          <p:nvPr>
            <p:ph type="body" idx="1"/>
          </p:nvPr>
        </p:nvSpPr>
        <p:spPr>
          <a:xfrm>
            <a:off x="472381" y="2988734"/>
            <a:ext cx="2901255" cy="1464732"/>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pl-PL"/>
              <a:t>Kliknij, aby edytować style wzorca tekstu</a:t>
            </a:r>
          </a:p>
        </p:txBody>
      </p:sp>
      <p:sp>
        <p:nvSpPr>
          <p:cNvPr id="4" name="Symbol zastępczy zawartości 3">
            <a:extLst>
              <a:ext uri="{FF2B5EF4-FFF2-40B4-BE49-F238E27FC236}">
                <a16:creationId xmlns:a16="http://schemas.microsoft.com/office/drawing/2014/main" id="{DF4D62A6-18B6-F75A-0C27-3AE25070390C}"/>
              </a:ext>
            </a:extLst>
          </p:cNvPr>
          <p:cNvSpPr>
            <a:spLocks noGrp="1"/>
          </p:cNvSpPr>
          <p:nvPr>
            <p:ph sz="half" idx="2"/>
          </p:nvPr>
        </p:nvSpPr>
        <p:spPr>
          <a:xfrm>
            <a:off x="472381" y="4453467"/>
            <a:ext cx="2901255" cy="6550379"/>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a:extLst>
              <a:ext uri="{FF2B5EF4-FFF2-40B4-BE49-F238E27FC236}">
                <a16:creationId xmlns:a16="http://schemas.microsoft.com/office/drawing/2014/main" id="{9D29002F-8E96-8D23-E68B-D562ED4D0394}"/>
              </a:ext>
            </a:extLst>
          </p:cNvPr>
          <p:cNvSpPr>
            <a:spLocks noGrp="1"/>
          </p:cNvSpPr>
          <p:nvPr>
            <p:ph type="body" sz="quarter" idx="3"/>
          </p:nvPr>
        </p:nvSpPr>
        <p:spPr>
          <a:xfrm>
            <a:off x="3471863" y="2988734"/>
            <a:ext cx="2915543" cy="1464732"/>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pl-PL"/>
              <a:t>Kliknij, aby edytować style wzorca tekstu</a:t>
            </a:r>
          </a:p>
        </p:txBody>
      </p:sp>
      <p:sp>
        <p:nvSpPr>
          <p:cNvPr id="6" name="Symbol zastępczy zawartości 5">
            <a:extLst>
              <a:ext uri="{FF2B5EF4-FFF2-40B4-BE49-F238E27FC236}">
                <a16:creationId xmlns:a16="http://schemas.microsoft.com/office/drawing/2014/main" id="{7D370BFE-9DC5-484C-F9FB-2105E50F12BD}"/>
              </a:ext>
            </a:extLst>
          </p:cNvPr>
          <p:cNvSpPr>
            <a:spLocks noGrp="1"/>
          </p:cNvSpPr>
          <p:nvPr>
            <p:ph sz="quarter" idx="4"/>
          </p:nvPr>
        </p:nvSpPr>
        <p:spPr>
          <a:xfrm>
            <a:off x="3471863" y="4453467"/>
            <a:ext cx="2915543" cy="6550379"/>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Symbol zastępczy daty 6">
            <a:extLst>
              <a:ext uri="{FF2B5EF4-FFF2-40B4-BE49-F238E27FC236}">
                <a16:creationId xmlns:a16="http://schemas.microsoft.com/office/drawing/2014/main" id="{8EC53652-B62F-6821-0F6D-3A8467C90126}"/>
              </a:ext>
            </a:extLst>
          </p:cNvPr>
          <p:cNvSpPr>
            <a:spLocks noGrp="1"/>
          </p:cNvSpPr>
          <p:nvPr>
            <p:ph type="dt" sz="half" idx="10"/>
          </p:nvPr>
        </p:nvSpPr>
        <p:spPr/>
        <p:txBody>
          <a:bodyPr/>
          <a:lstStyle/>
          <a:p>
            <a:fld id="{18D2F90A-7D82-418C-9F86-EFFE7E9E29E2}" type="datetimeFigureOut">
              <a:rPr lang="pl-PL" smtClean="0"/>
              <a:t>25.01.2024</a:t>
            </a:fld>
            <a:endParaRPr lang="pl-PL"/>
          </a:p>
        </p:txBody>
      </p:sp>
      <p:sp>
        <p:nvSpPr>
          <p:cNvPr id="8" name="Symbol zastępczy stopki 7">
            <a:extLst>
              <a:ext uri="{FF2B5EF4-FFF2-40B4-BE49-F238E27FC236}">
                <a16:creationId xmlns:a16="http://schemas.microsoft.com/office/drawing/2014/main" id="{83BF751B-4C80-C68B-7ED5-2846A2ADBED8}"/>
              </a:ext>
            </a:extLst>
          </p:cNvPr>
          <p:cNvSpPr>
            <a:spLocks noGrp="1"/>
          </p:cNvSpPr>
          <p:nvPr>
            <p:ph type="ftr" sz="quarter" idx="11"/>
          </p:nvPr>
        </p:nvSpPr>
        <p:spPr/>
        <p:txBody>
          <a:bodyPr/>
          <a:lstStyle/>
          <a:p>
            <a:endParaRPr lang="pl-PL"/>
          </a:p>
        </p:txBody>
      </p:sp>
      <p:sp>
        <p:nvSpPr>
          <p:cNvPr id="9" name="Symbol zastępczy numeru slajdu 8">
            <a:extLst>
              <a:ext uri="{FF2B5EF4-FFF2-40B4-BE49-F238E27FC236}">
                <a16:creationId xmlns:a16="http://schemas.microsoft.com/office/drawing/2014/main" id="{39D5E01B-7236-ED5A-EE62-507500C271CA}"/>
              </a:ext>
            </a:extLst>
          </p:cNvPr>
          <p:cNvSpPr>
            <a:spLocks noGrp="1"/>
          </p:cNvSpPr>
          <p:nvPr>
            <p:ph type="sldNum" sz="quarter" idx="12"/>
          </p:nvPr>
        </p:nvSpPr>
        <p:spPr/>
        <p:txBody>
          <a:bodyPr/>
          <a:lstStyle/>
          <a:p>
            <a:fld id="{EB73930E-8389-44A9-815B-DEACC7F64E12}" type="slidenum">
              <a:rPr lang="pl-PL" smtClean="0"/>
              <a:t>‹#›</a:t>
            </a:fld>
            <a:endParaRPr lang="pl-PL"/>
          </a:p>
        </p:txBody>
      </p:sp>
    </p:spTree>
    <p:extLst>
      <p:ext uri="{BB962C8B-B14F-4D97-AF65-F5344CB8AC3E}">
        <p14:creationId xmlns:p14="http://schemas.microsoft.com/office/powerpoint/2010/main" val="8151808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002D55A-9B6C-1024-3408-8ECC04CEE5E4}"/>
              </a:ext>
            </a:extLst>
          </p:cNvPr>
          <p:cNvSpPr>
            <a:spLocks noGrp="1"/>
          </p:cNvSpPr>
          <p:nvPr>
            <p:ph type="title"/>
          </p:nvPr>
        </p:nvSpPr>
        <p:spPr/>
        <p:txBody>
          <a:bodyPr/>
          <a:lstStyle/>
          <a:p>
            <a:r>
              <a:rPr lang="pl-PL"/>
              <a:t>Kliknij, aby edytować styl</a:t>
            </a:r>
          </a:p>
        </p:txBody>
      </p:sp>
      <p:sp>
        <p:nvSpPr>
          <p:cNvPr id="3" name="Symbol zastępczy daty 2">
            <a:extLst>
              <a:ext uri="{FF2B5EF4-FFF2-40B4-BE49-F238E27FC236}">
                <a16:creationId xmlns:a16="http://schemas.microsoft.com/office/drawing/2014/main" id="{ACC8ABA2-A03C-7B79-5127-ACFDAA5905DB}"/>
              </a:ext>
            </a:extLst>
          </p:cNvPr>
          <p:cNvSpPr>
            <a:spLocks noGrp="1"/>
          </p:cNvSpPr>
          <p:nvPr>
            <p:ph type="dt" sz="half" idx="10"/>
          </p:nvPr>
        </p:nvSpPr>
        <p:spPr/>
        <p:txBody>
          <a:bodyPr/>
          <a:lstStyle/>
          <a:p>
            <a:fld id="{18D2F90A-7D82-418C-9F86-EFFE7E9E29E2}" type="datetimeFigureOut">
              <a:rPr lang="pl-PL" smtClean="0"/>
              <a:t>25.01.2024</a:t>
            </a:fld>
            <a:endParaRPr lang="pl-PL"/>
          </a:p>
        </p:txBody>
      </p:sp>
      <p:sp>
        <p:nvSpPr>
          <p:cNvPr id="4" name="Symbol zastępczy stopki 3">
            <a:extLst>
              <a:ext uri="{FF2B5EF4-FFF2-40B4-BE49-F238E27FC236}">
                <a16:creationId xmlns:a16="http://schemas.microsoft.com/office/drawing/2014/main" id="{01D97B30-86AB-4805-634B-B47CEA8CFC60}"/>
              </a:ext>
            </a:extLst>
          </p:cNvPr>
          <p:cNvSpPr>
            <a:spLocks noGrp="1"/>
          </p:cNvSpPr>
          <p:nvPr>
            <p:ph type="ftr" sz="quarter" idx="11"/>
          </p:nvPr>
        </p:nvSpPr>
        <p:spPr/>
        <p:txBody>
          <a:bodyPr/>
          <a:lstStyle/>
          <a:p>
            <a:endParaRPr lang="pl-PL"/>
          </a:p>
        </p:txBody>
      </p:sp>
      <p:sp>
        <p:nvSpPr>
          <p:cNvPr id="5" name="Symbol zastępczy numeru slajdu 4">
            <a:extLst>
              <a:ext uri="{FF2B5EF4-FFF2-40B4-BE49-F238E27FC236}">
                <a16:creationId xmlns:a16="http://schemas.microsoft.com/office/drawing/2014/main" id="{ED59090C-4777-A574-54CF-6B7126F4D3C8}"/>
              </a:ext>
            </a:extLst>
          </p:cNvPr>
          <p:cNvSpPr>
            <a:spLocks noGrp="1"/>
          </p:cNvSpPr>
          <p:nvPr>
            <p:ph type="sldNum" sz="quarter" idx="12"/>
          </p:nvPr>
        </p:nvSpPr>
        <p:spPr/>
        <p:txBody>
          <a:bodyPr/>
          <a:lstStyle/>
          <a:p>
            <a:fld id="{EB73930E-8389-44A9-815B-DEACC7F64E12}" type="slidenum">
              <a:rPr lang="pl-PL" smtClean="0"/>
              <a:t>‹#›</a:t>
            </a:fld>
            <a:endParaRPr lang="pl-PL"/>
          </a:p>
        </p:txBody>
      </p:sp>
    </p:spTree>
    <p:extLst>
      <p:ext uri="{BB962C8B-B14F-4D97-AF65-F5344CB8AC3E}">
        <p14:creationId xmlns:p14="http://schemas.microsoft.com/office/powerpoint/2010/main" val="4548543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a:extLst>
              <a:ext uri="{FF2B5EF4-FFF2-40B4-BE49-F238E27FC236}">
                <a16:creationId xmlns:a16="http://schemas.microsoft.com/office/drawing/2014/main" id="{65188147-F86B-B96E-6C9F-AE48CBEFE337}"/>
              </a:ext>
            </a:extLst>
          </p:cNvPr>
          <p:cNvSpPr>
            <a:spLocks noGrp="1"/>
          </p:cNvSpPr>
          <p:nvPr>
            <p:ph type="dt" sz="half" idx="10"/>
          </p:nvPr>
        </p:nvSpPr>
        <p:spPr/>
        <p:txBody>
          <a:bodyPr/>
          <a:lstStyle/>
          <a:p>
            <a:fld id="{18D2F90A-7D82-418C-9F86-EFFE7E9E29E2}" type="datetimeFigureOut">
              <a:rPr lang="pl-PL" smtClean="0"/>
              <a:t>25.01.2024</a:t>
            </a:fld>
            <a:endParaRPr lang="pl-PL"/>
          </a:p>
        </p:txBody>
      </p:sp>
      <p:sp>
        <p:nvSpPr>
          <p:cNvPr id="3" name="Symbol zastępczy stopki 2">
            <a:extLst>
              <a:ext uri="{FF2B5EF4-FFF2-40B4-BE49-F238E27FC236}">
                <a16:creationId xmlns:a16="http://schemas.microsoft.com/office/drawing/2014/main" id="{9C2EFB66-16CB-C4DF-A117-AB7E6D4DD1E2}"/>
              </a:ext>
            </a:extLst>
          </p:cNvPr>
          <p:cNvSpPr>
            <a:spLocks noGrp="1"/>
          </p:cNvSpPr>
          <p:nvPr>
            <p:ph type="ftr" sz="quarter" idx="11"/>
          </p:nvPr>
        </p:nvSpPr>
        <p:spPr/>
        <p:txBody>
          <a:bodyPr/>
          <a:lstStyle/>
          <a:p>
            <a:endParaRPr lang="pl-PL"/>
          </a:p>
        </p:txBody>
      </p:sp>
      <p:sp>
        <p:nvSpPr>
          <p:cNvPr id="4" name="Symbol zastępczy numeru slajdu 3">
            <a:extLst>
              <a:ext uri="{FF2B5EF4-FFF2-40B4-BE49-F238E27FC236}">
                <a16:creationId xmlns:a16="http://schemas.microsoft.com/office/drawing/2014/main" id="{40D05CCD-A805-6052-DD56-EB2DA9EB901D}"/>
              </a:ext>
            </a:extLst>
          </p:cNvPr>
          <p:cNvSpPr>
            <a:spLocks noGrp="1"/>
          </p:cNvSpPr>
          <p:nvPr>
            <p:ph type="sldNum" sz="quarter" idx="12"/>
          </p:nvPr>
        </p:nvSpPr>
        <p:spPr/>
        <p:txBody>
          <a:bodyPr/>
          <a:lstStyle/>
          <a:p>
            <a:fld id="{EB73930E-8389-44A9-815B-DEACC7F64E12}" type="slidenum">
              <a:rPr lang="pl-PL" smtClean="0"/>
              <a:t>‹#›</a:t>
            </a:fld>
            <a:endParaRPr lang="pl-PL"/>
          </a:p>
        </p:txBody>
      </p:sp>
    </p:spTree>
    <p:extLst>
      <p:ext uri="{BB962C8B-B14F-4D97-AF65-F5344CB8AC3E}">
        <p14:creationId xmlns:p14="http://schemas.microsoft.com/office/powerpoint/2010/main" val="18151348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47FC413-A3C9-A93B-35B4-A7B5272ABD42}"/>
              </a:ext>
            </a:extLst>
          </p:cNvPr>
          <p:cNvSpPr>
            <a:spLocks noGrp="1"/>
          </p:cNvSpPr>
          <p:nvPr>
            <p:ph type="title"/>
          </p:nvPr>
        </p:nvSpPr>
        <p:spPr>
          <a:xfrm>
            <a:off x="472381" y="812800"/>
            <a:ext cx="2211883" cy="2844800"/>
          </a:xfrm>
        </p:spPr>
        <p:txBody>
          <a:bodyPr anchor="b"/>
          <a:lstStyle>
            <a:lvl1pPr>
              <a:defRPr sz="1800"/>
            </a:lvl1pPr>
          </a:lstStyle>
          <a:p>
            <a:r>
              <a:rPr lang="pl-PL"/>
              <a:t>Kliknij, aby edytować styl</a:t>
            </a:r>
          </a:p>
        </p:txBody>
      </p:sp>
      <p:sp>
        <p:nvSpPr>
          <p:cNvPr id="3" name="Symbol zastępczy zawartości 2">
            <a:extLst>
              <a:ext uri="{FF2B5EF4-FFF2-40B4-BE49-F238E27FC236}">
                <a16:creationId xmlns:a16="http://schemas.microsoft.com/office/drawing/2014/main" id="{968A4462-91F5-93EC-2D69-4AC9756E32CB}"/>
              </a:ext>
            </a:extLst>
          </p:cNvPr>
          <p:cNvSpPr>
            <a:spLocks noGrp="1"/>
          </p:cNvSpPr>
          <p:nvPr>
            <p:ph idx="1"/>
          </p:nvPr>
        </p:nvSpPr>
        <p:spPr>
          <a:xfrm>
            <a:off x="2915543" y="1755423"/>
            <a:ext cx="3471863" cy="8664222"/>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a:extLst>
              <a:ext uri="{FF2B5EF4-FFF2-40B4-BE49-F238E27FC236}">
                <a16:creationId xmlns:a16="http://schemas.microsoft.com/office/drawing/2014/main" id="{F8DCA007-F8C9-8D15-4D83-25B0526289FB}"/>
              </a:ext>
            </a:extLst>
          </p:cNvPr>
          <p:cNvSpPr>
            <a:spLocks noGrp="1"/>
          </p:cNvSpPr>
          <p:nvPr>
            <p:ph type="body" sz="half" idx="2"/>
          </p:nvPr>
        </p:nvSpPr>
        <p:spPr>
          <a:xfrm>
            <a:off x="472381" y="3657600"/>
            <a:ext cx="2211883" cy="6776156"/>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pl-PL"/>
              <a:t>Kliknij, aby edytować style wzorca tekstu</a:t>
            </a:r>
          </a:p>
        </p:txBody>
      </p:sp>
      <p:sp>
        <p:nvSpPr>
          <p:cNvPr id="5" name="Symbol zastępczy daty 4">
            <a:extLst>
              <a:ext uri="{FF2B5EF4-FFF2-40B4-BE49-F238E27FC236}">
                <a16:creationId xmlns:a16="http://schemas.microsoft.com/office/drawing/2014/main" id="{6391BF78-0845-EBBD-6488-F92AACEB03E4}"/>
              </a:ext>
            </a:extLst>
          </p:cNvPr>
          <p:cNvSpPr>
            <a:spLocks noGrp="1"/>
          </p:cNvSpPr>
          <p:nvPr>
            <p:ph type="dt" sz="half" idx="10"/>
          </p:nvPr>
        </p:nvSpPr>
        <p:spPr/>
        <p:txBody>
          <a:bodyPr/>
          <a:lstStyle/>
          <a:p>
            <a:fld id="{18D2F90A-7D82-418C-9F86-EFFE7E9E29E2}" type="datetimeFigureOut">
              <a:rPr lang="pl-PL" smtClean="0"/>
              <a:t>25.01.2024</a:t>
            </a:fld>
            <a:endParaRPr lang="pl-PL"/>
          </a:p>
        </p:txBody>
      </p:sp>
      <p:sp>
        <p:nvSpPr>
          <p:cNvPr id="6" name="Symbol zastępczy stopki 5">
            <a:extLst>
              <a:ext uri="{FF2B5EF4-FFF2-40B4-BE49-F238E27FC236}">
                <a16:creationId xmlns:a16="http://schemas.microsoft.com/office/drawing/2014/main" id="{7B8FC457-6140-F143-964A-A546D2E22354}"/>
              </a:ext>
            </a:extLst>
          </p:cNvPr>
          <p:cNvSpPr>
            <a:spLocks noGrp="1"/>
          </p:cNvSpPr>
          <p:nvPr>
            <p:ph type="ftr" sz="quarter" idx="11"/>
          </p:nvPr>
        </p:nvSpPr>
        <p:spPr/>
        <p:txBody>
          <a:bodyPr/>
          <a:lstStyle/>
          <a:p>
            <a:endParaRPr lang="pl-PL"/>
          </a:p>
        </p:txBody>
      </p:sp>
      <p:sp>
        <p:nvSpPr>
          <p:cNvPr id="7" name="Symbol zastępczy numeru slajdu 6">
            <a:extLst>
              <a:ext uri="{FF2B5EF4-FFF2-40B4-BE49-F238E27FC236}">
                <a16:creationId xmlns:a16="http://schemas.microsoft.com/office/drawing/2014/main" id="{9A007BD7-F343-3C0C-88F5-FB5995F17292}"/>
              </a:ext>
            </a:extLst>
          </p:cNvPr>
          <p:cNvSpPr>
            <a:spLocks noGrp="1"/>
          </p:cNvSpPr>
          <p:nvPr>
            <p:ph type="sldNum" sz="quarter" idx="12"/>
          </p:nvPr>
        </p:nvSpPr>
        <p:spPr/>
        <p:txBody>
          <a:bodyPr/>
          <a:lstStyle/>
          <a:p>
            <a:fld id="{EB73930E-8389-44A9-815B-DEACC7F64E12}" type="slidenum">
              <a:rPr lang="pl-PL" smtClean="0"/>
              <a:t>‹#›</a:t>
            </a:fld>
            <a:endParaRPr lang="pl-PL"/>
          </a:p>
        </p:txBody>
      </p:sp>
    </p:spTree>
    <p:extLst>
      <p:ext uri="{BB962C8B-B14F-4D97-AF65-F5344CB8AC3E}">
        <p14:creationId xmlns:p14="http://schemas.microsoft.com/office/powerpoint/2010/main" val="38399465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1371CDE-29D6-2D78-5B13-C22E976B969A}"/>
              </a:ext>
            </a:extLst>
          </p:cNvPr>
          <p:cNvSpPr>
            <a:spLocks noGrp="1"/>
          </p:cNvSpPr>
          <p:nvPr>
            <p:ph type="title"/>
          </p:nvPr>
        </p:nvSpPr>
        <p:spPr>
          <a:xfrm>
            <a:off x="472381" y="812800"/>
            <a:ext cx="2211883" cy="2844800"/>
          </a:xfrm>
        </p:spPr>
        <p:txBody>
          <a:bodyPr anchor="b"/>
          <a:lstStyle>
            <a:lvl1pPr>
              <a:defRPr sz="1800"/>
            </a:lvl1pPr>
          </a:lstStyle>
          <a:p>
            <a:r>
              <a:rPr lang="pl-PL"/>
              <a:t>Kliknij, aby edytować styl</a:t>
            </a:r>
          </a:p>
        </p:txBody>
      </p:sp>
      <p:sp>
        <p:nvSpPr>
          <p:cNvPr id="3" name="Symbol zastępczy obrazu 2">
            <a:extLst>
              <a:ext uri="{FF2B5EF4-FFF2-40B4-BE49-F238E27FC236}">
                <a16:creationId xmlns:a16="http://schemas.microsoft.com/office/drawing/2014/main" id="{50FD222E-09C1-FD2A-8F8B-705B7FCB31CD}"/>
              </a:ext>
            </a:extLst>
          </p:cNvPr>
          <p:cNvSpPr>
            <a:spLocks noGrp="1"/>
          </p:cNvSpPr>
          <p:nvPr>
            <p:ph type="pic" idx="1"/>
          </p:nvPr>
        </p:nvSpPr>
        <p:spPr>
          <a:xfrm>
            <a:off x="2915543" y="1755423"/>
            <a:ext cx="3471863" cy="8664222"/>
          </a:xfrm>
        </p:spPr>
        <p:txBody>
          <a:bodyPr/>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endParaRPr lang="pl-PL"/>
          </a:p>
        </p:txBody>
      </p:sp>
      <p:sp>
        <p:nvSpPr>
          <p:cNvPr id="4" name="Symbol zastępczy tekstu 3">
            <a:extLst>
              <a:ext uri="{FF2B5EF4-FFF2-40B4-BE49-F238E27FC236}">
                <a16:creationId xmlns:a16="http://schemas.microsoft.com/office/drawing/2014/main" id="{8510F6AA-9F29-4D1F-448E-9578AC748901}"/>
              </a:ext>
            </a:extLst>
          </p:cNvPr>
          <p:cNvSpPr>
            <a:spLocks noGrp="1"/>
          </p:cNvSpPr>
          <p:nvPr>
            <p:ph type="body" sz="half" idx="2"/>
          </p:nvPr>
        </p:nvSpPr>
        <p:spPr>
          <a:xfrm>
            <a:off x="472381" y="3657600"/>
            <a:ext cx="2211883" cy="6776156"/>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pl-PL"/>
              <a:t>Kliknij, aby edytować style wzorca tekstu</a:t>
            </a:r>
          </a:p>
        </p:txBody>
      </p:sp>
      <p:sp>
        <p:nvSpPr>
          <p:cNvPr id="5" name="Symbol zastępczy daty 4">
            <a:extLst>
              <a:ext uri="{FF2B5EF4-FFF2-40B4-BE49-F238E27FC236}">
                <a16:creationId xmlns:a16="http://schemas.microsoft.com/office/drawing/2014/main" id="{E9A41C0D-A65E-829D-0104-E48531D2F3A5}"/>
              </a:ext>
            </a:extLst>
          </p:cNvPr>
          <p:cNvSpPr>
            <a:spLocks noGrp="1"/>
          </p:cNvSpPr>
          <p:nvPr>
            <p:ph type="dt" sz="half" idx="10"/>
          </p:nvPr>
        </p:nvSpPr>
        <p:spPr/>
        <p:txBody>
          <a:bodyPr/>
          <a:lstStyle/>
          <a:p>
            <a:fld id="{18D2F90A-7D82-418C-9F86-EFFE7E9E29E2}" type="datetimeFigureOut">
              <a:rPr lang="pl-PL" smtClean="0"/>
              <a:t>25.01.2024</a:t>
            </a:fld>
            <a:endParaRPr lang="pl-PL"/>
          </a:p>
        </p:txBody>
      </p:sp>
      <p:sp>
        <p:nvSpPr>
          <p:cNvPr id="6" name="Symbol zastępczy stopki 5">
            <a:extLst>
              <a:ext uri="{FF2B5EF4-FFF2-40B4-BE49-F238E27FC236}">
                <a16:creationId xmlns:a16="http://schemas.microsoft.com/office/drawing/2014/main" id="{0386DB66-C470-5F4D-F909-D60E95146161}"/>
              </a:ext>
            </a:extLst>
          </p:cNvPr>
          <p:cNvSpPr>
            <a:spLocks noGrp="1"/>
          </p:cNvSpPr>
          <p:nvPr>
            <p:ph type="ftr" sz="quarter" idx="11"/>
          </p:nvPr>
        </p:nvSpPr>
        <p:spPr/>
        <p:txBody>
          <a:bodyPr/>
          <a:lstStyle/>
          <a:p>
            <a:endParaRPr lang="pl-PL"/>
          </a:p>
        </p:txBody>
      </p:sp>
      <p:sp>
        <p:nvSpPr>
          <p:cNvPr id="7" name="Symbol zastępczy numeru slajdu 6">
            <a:extLst>
              <a:ext uri="{FF2B5EF4-FFF2-40B4-BE49-F238E27FC236}">
                <a16:creationId xmlns:a16="http://schemas.microsoft.com/office/drawing/2014/main" id="{00D3CB38-9CC4-ECAE-4854-1CB4AA5A0ED3}"/>
              </a:ext>
            </a:extLst>
          </p:cNvPr>
          <p:cNvSpPr>
            <a:spLocks noGrp="1"/>
          </p:cNvSpPr>
          <p:nvPr>
            <p:ph type="sldNum" sz="quarter" idx="12"/>
          </p:nvPr>
        </p:nvSpPr>
        <p:spPr/>
        <p:txBody>
          <a:bodyPr/>
          <a:lstStyle/>
          <a:p>
            <a:fld id="{EB73930E-8389-44A9-815B-DEACC7F64E12}" type="slidenum">
              <a:rPr lang="pl-PL" smtClean="0"/>
              <a:t>‹#›</a:t>
            </a:fld>
            <a:endParaRPr lang="pl-PL"/>
          </a:p>
        </p:txBody>
      </p:sp>
    </p:spTree>
    <p:extLst>
      <p:ext uri="{BB962C8B-B14F-4D97-AF65-F5344CB8AC3E}">
        <p14:creationId xmlns:p14="http://schemas.microsoft.com/office/powerpoint/2010/main" val="21713641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a:extLst>
              <a:ext uri="{FF2B5EF4-FFF2-40B4-BE49-F238E27FC236}">
                <a16:creationId xmlns:a16="http://schemas.microsoft.com/office/drawing/2014/main" id="{31D37BA8-26EB-9814-E992-9A564E0E26B4}"/>
              </a:ext>
            </a:extLst>
          </p:cNvPr>
          <p:cNvSpPr>
            <a:spLocks noGrp="1"/>
          </p:cNvSpPr>
          <p:nvPr>
            <p:ph type="title"/>
          </p:nvPr>
        </p:nvSpPr>
        <p:spPr>
          <a:xfrm>
            <a:off x="471488" y="649112"/>
            <a:ext cx="5915025" cy="2356556"/>
          </a:xfrm>
          <a:prstGeom prst="rect">
            <a:avLst/>
          </a:prstGeom>
        </p:spPr>
        <p:txBody>
          <a:bodyPr vert="horz" lIns="91440" tIns="45720" rIns="91440" bIns="45720" rtlCol="0" anchor="ctr">
            <a:normAutofit/>
          </a:bodyPr>
          <a:lstStyle/>
          <a:p>
            <a:r>
              <a:rPr lang="pl-PL"/>
              <a:t>Kliknij, aby edytować styl</a:t>
            </a:r>
          </a:p>
        </p:txBody>
      </p:sp>
      <p:sp>
        <p:nvSpPr>
          <p:cNvPr id="3" name="Symbol zastępczy tekstu 2">
            <a:extLst>
              <a:ext uri="{FF2B5EF4-FFF2-40B4-BE49-F238E27FC236}">
                <a16:creationId xmlns:a16="http://schemas.microsoft.com/office/drawing/2014/main" id="{2EA73683-41D1-B9F3-971E-03917CF468FF}"/>
              </a:ext>
            </a:extLst>
          </p:cNvPr>
          <p:cNvSpPr>
            <a:spLocks noGrp="1"/>
          </p:cNvSpPr>
          <p:nvPr>
            <p:ph type="body" idx="1"/>
          </p:nvPr>
        </p:nvSpPr>
        <p:spPr>
          <a:xfrm>
            <a:off x="471488" y="3245556"/>
            <a:ext cx="5915025" cy="7735712"/>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F5D3102E-B487-90AB-5ED6-C96244699C3F}"/>
              </a:ext>
            </a:extLst>
          </p:cNvPr>
          <p:cNvSpPr>
            <a:spLocks noGrp="1"/>
          </p:cNvSpPr>
          <p:nvPr>
            <p:ph type="dt" sz="half" idx="2"/>
          </p:nvPr>
        </p:nvSpPr>
        <p:spPr>
          <a:xfrm>
            <a:off x="471488" y="11300179"/>
            <a:ext cx="1543050" cy="649111"/>
          </a:xfrm>
          <a:prstGeom prst="rect">
            <a:avLst/>
          </a:prstGeom>
        </p:spPr>
        <p:txBody>
          <a:bodyPr vert="horz" lIns="91440" tIns="45720" rIns="91440" bIns="45720" rtlCol="0" anchor="ctr"/>
          <a:lstStyle>
            <a:lvl1pPr algn="l">
              <a:defRPr sz="675">
                <a:solidFill>
                  <a:schemeClr val="tx1">
                    <a:tint val="82000"/>
                  </a:schemeClr>
                </a:solidFill>
              </a:defRPr>
            </a:lvl1pPr>
          </a:lstStyle>
          <a:p>
            <a:fld id="{18D2F90A-7D82-418C-9F86-EFFE7E9E29E2}" type="datetimeFigureOut">
              <a:rPr lang="pl-PL" smtClean="0"/>
              <a:t>25.01.2024</a:t>
            </a:fld>
            <a:endParaRPr lang="pl-PL"/>
          </a:p>
        </p:txBody>
      </p:sp>
      <p:sp>
        <p:nvSpPr>
          <p:cNvPr id="5" name="Symbol zastępczy stopki 4">
            <a:extLst>
              <a:ext uri="{FF2B5EF4-FFF2-40B4-BE49-F238E27FC236}">
                <a16:creationId xmlns:a16="http://schemas.microsoft.com/office/drawing/2014/main" id="{7960E72E-CDE4-1D33-62BB-029621148D4C}"/>
              </a:ext>
            </a:extLst>
          </p:cNvPr>
          <p:cNvSpPr>
            <a:spLocks noGrp="1"/>
          </p:cNvSpPr>
          <p:nvPr>
            <p:ph type="ftr" sz="quarter" idx="3"/>
          </p:nvPr>
        </p:nvSpPr>
        <p:spPr>
          <a:xfrm>
            <a:off x="2271713" y="11300179"/>
            <a:ext cx="2314575" cy="649111"/>
          </a:xfrm>
          <a:prstGeom prst="rect">
            <a:avLst/>
          </a:prstGeom>
        </p:spPr>
        <p:txBody>
          <a:bodyPr vert="horz" lIns="91440" tIns="45720" rIns="91440" bIns="45720" rtlCol="0" anchor="ctr"/>
          <a:lstStyle>
            <a:lvl1pPr algn="ctr">
              <a:defRPr sz="675">
                <a:solidFill>
                  <a:schemeClr val="tx1">
                    <a:tint val="82000"/>
                  </a:schemeClr>
                </a:solidFill>
              </a:defRPr>
            </a:lvl1pPr>
          </a:lstStyle>
          <a:p>
            <a:endParaRPr lang="pl-PL"/>
          </a:p>
        </p:txBody>
      </p:sp>
      <p:sp>
        <p:nvSpPr>
          <p:cNvPr id="6" name="Symbol zastępczy numeru slajdu 5">
            <a:extLst>
              <a:ext uri="{FF2B5EF4-FFF2-40B4-BE49-F238E27FC236}">
                <a16:creationId xmlns:a16="http://schemas.microsoft.com/office/drawing/2014/main" id="{A7224336-4F4D-8400-CDD4-B3BA9E4180E3}"/>
              </a:ext>
            </a:extLst>
          </p:cNvPr>
          <p:cNvSpPr>
            <a:spLocks noGrp="1"/>
          </p:cNvSpPr>
          <p:nvPr>
            <p:ph type="sldNum" sz="quarter" idx="4"/>
          </p:nvPr>
        </p:nvSpPr>
        <p:spPr>
          <a:xfrm>
            <a:off x="4843463" y="11300179"/>
            <a:ext cx="1543050" cy="649111"/>
          </a:xfrm>
          <a:prstGeom prst="rect">
            <a:avLst/>
          </a:prstGeom>
        </p:spPr>
        <p:txBody>
          <a:bodyPr vert="horz" lIns="91440" tIns="45720" rIns="91440" bIns="45720" rtlCol="0" anchor="ctr"/>
          <a:lstStyle>
            <a:lvl1pPr algn="r">
              <a:defRPr sz="675">
                <a:solidFill>
                  <a:schemeClr val="tx1">
                    <a:tint val="82000"/>
                  </a:schemeClr>
                </a:solidFill>
              </a:defRPr>
            </a:lvl1pPr>
          </a:lstStyle>
          <a:p>
            <a:fld id="{EB73930E-8389-44A9-815B-DEACC7F64E12}" type="slidenum">
              <a:rPr lang="pl-PL" smtClean="0"/>
              <a:t>‹#›</a:t>
            </a:fld>
            <a:endParaRPr lang="pl-PL"/>
          </a:p>
        </p:txBody>
      </p:sp>
    </p:spTree>
    <p:extLst>
      <p:ext uri="{BB962C8B-B14F-4D97-AF65-F5344CB8AC3E}">
        <p14:creationId xmlns:p14="http://schemas.microsoft.com/office/powerpoint/2010/main" val="550070508"/>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514350" rtl="0" eaLnBrk="1" latinLnBrk="0" hangingPunct="1">
        <a:lnSpc>
          <a:spcPct val="90000"/>
        </a:lnSpc>
        <a:spcBef>
          <a:spcPct val="0"/>
        </a:spcBef>
        <a:buNone/>
        <a:defRPr sz="2475" kern="1200">
          <a:solidFill>
            <a:schemeClr val="tx1"/>
          </a:solidFill>
          <a:latin typeface="+mj-lt"/>
          <a:ea typeface="+mj-ea"/>
          <a:cs typeface="+mj-cs"/>
        </a:defRPr>
      </a:lvl1pPr>
    </p:titleStyle>
    <p:bodyStyle>
      <a:lvl1pPr marL="128588" indent="-128588" algn="l" defTabSz="514350" rtl="0" eaLnBrk="1" latinLnBrk="0" hangingPunct="1">
        <a:lnSpc>
          <a:spcPct val="90000"/>
        </a:lnSpc>
        <a:spcBef>
          <a:spcPts val="563"/>
        </a:spcBef>
        <a:buFont typeface="Arial" panose="020B0604020202020204" pitchFamily="34" charset="0"/>
        <a:buChar char="•"/>
        <a:defRPr sz="1575" kern="1200">
          <a:solidFill>
            <a:schemeClr val="tx1"/>
          </a:solidFill>
          <a:latin typeface="+mn-lt"/>
          <a:ea typeface="+mn-ea"/>
          <a:cs typeface="+mn-cs"/>
        </a:defRPr>
      </a:lvl1pPr>
      <a:lvl2pPr marL="385763" indent="-128588" algn="l" defTabSz="514350"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pl-PL"/>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g"/><Relationship Id="rId13" Type="http://schemas.openxmlformats.org/officeDocument/2006/relationships/image" Target="../media/image12.jpg"/><Relationship Id="rId3" Type="http://schemas.openxmlformats.org/officeDocument/2006/relationships/image" Target="../media/image2.png"/><Relationship Id="rId7" Type="http://schemas.openxmlformats.org/officeDocument/2006/relationships/image" Target="../media/image6.jpg"/><Relationship Id="rId12" Type="http://schemas.openxmlformats.org/officeDocument/2006/relationships/image" Target="../media/image11.jpg"/><Relationship Id="rId2" Type="http://schemas.openxmlformats.org/officeDocument/2006/relationships/image" Target="../media/image1.gif"/><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jpg"/><Relationship Id="rId4" Type="http://schemas.openxmlformats.org/officeDocument/2006/relationships/image" Target="../media/image3.png"/><Relationship Id="rId9" Type="http://schemas.openxmlformats.org/officeDocument/2006/relationships/image" Target="../media/image8.jpg"/><Relationship Id="rId14"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C046B56-6D24-FC05-63D1-6B94ACD0FBB1}"/>
              </a:ext>
            </a:extLst>
          </p:cNvPr>
          <p:cNvSpPr>
            <a:spLocks noGrp="1"/>
          </p:cNvSpPr>
          <p:nvPr>
            <p:ph type="ctrTitle"/>
          </p:nvPr>
        </p:nvSpPr>
        <p:spPr>
          <a:xfrm>
            <a:off x="1127751" y="31044"/>
            <a:ext cx="4616035" cy="514771"/>
          </a:xfrm>
        </p:spPr>
        <p:txBody>
          <a:bodyPr>
            <a:normAutofit/>
          </a:bodyPr>
          <a:lstStyle/>
          <a:p>
            <a:r>
              <a:rPr lang="pl-PL" sz="1800" b="1" dirty="0">
                <a:latin typeface="Amasis MT Pro Black" panose="020F0502020204030204" pitchFamily="18" charset="-18"/>
                <a:ea typeface="ADLaM Display" panose="020F0502020204030204" pitchFamily="2" charset="0"/>
                <a:cs typeface="ADLaM Display" panose="020F0502020204030204" pitchFamily="2" charset="0"/>
              </a:rPr>
              <a:t>Informacje dotyczące </a:t>
            </a:r>
            <a:r>
              <a:rPr lang="pl-PL" sz="1800" b="1" dirty="0" err="1">
                <a:latin typeface="Amasis MT Pro Black" panose="020F0502020204030204" pitchFamily="18" charset="-18"/>
                <a:ea typeface="ADLaM Display" panose="020F0502020204030204" pitchFamily="2" charset="0"/>
                <a:cs typeface="ADLaM Display" panose="020F0502020204030204" pitchFamily="2" charset="0"/>
              </a:rPr>
              <a:t>Legionelli</a:t>
            </a:r>
            <a:endParaRPr lang="pl-PL" sz="1800" b="1" dirty="0">
              <a:latin typeface="Amasis MT Pro Black" panose="020F0502020204030204" pitchFamily="18" charset="-18"/>
              <a:ea typeface="ADLaM Display" panose="020F0502020204030204" pitchFamily="2" charset="0"/>
              <a:cs typeface="ADLaM Display" panose="020F0502020204030204" pitchFamily="2" charset="0"/>
            </a:endParaRPr>
          </a:p>
        </p:txBody>
      </p:sp>
      <p:sp>
        <p:nvSpPr>
          <p:cNvPr id="9" name="Podtytuł 8">
            <a:extLst>
              <a:ext uri="{FF2B5EF4-FFF2-40B4-BE49-F238E27FC236}">
                <a16:creationId xmlns:a16="http://schemas.microsoft.com/office/drawing/2014/main" id="{7F101CDC-7091-56CF-E6E9-40F7D20721B3}"/>
              </a:ext>
            </a:extLst>
          </p:cNvPr>
          <p:cNvSpPr>
            <a:spLocks noGrp="1"/>
          </p:cNvSpPr>
          <p:nvPr>
            <p:ph type="subTitle" idx="1"/>
          </p:nvPr>
        </p:nvSpPr>
        <p:spPr>
          <a:xfrm>
            <a:off x="119972" y="6123343"/>
            <a:ext cx="6578855" cy="3401717"/>
          </a:xfrm>
        </p:spPr>
        <p:txBody>
          <a:bodyPr>
            <a:normAutofit/>
          </a:bodyPr>
          <a:lstStyle/>
          <a:p>
            <a:r>
              <a:rPr lang="pl-PL" sz="1400" b="1" dirty="0">
                <a:solidFill>
                  <a:schemeClr val="tx1"/>
                </a:solidFill>
              </a:rPr>
              <a:t>                        W jaki sposób może dojść do zakażenia</a:t>
            </a:r>
          </a:p>
          <a:p>
            <a:pPr algn="ctr"/>
            <a:r>
              <a:rPr lang="pl-PL" sz="1100" b="1" dirty="0">
                <a:solidFill>
                  <a:schemeClr val="accent1">
                    <a:lumMod val="50000"/>
                  </a:schemeClr>
                </a:solidFill>
                <a:latin typeface="Times New Roman" panose="02020603050405020304" pitchFamily="18" charset="0"/>
                <a:cs typeface="Times New Roman" panose="02020603050405020304" pitchFamily="18" charset="0"/>
              </a:rPr>
              <a:t>Zakażenie bakteriami </a:t>
            </a:r>
            <a:r>
              <a:rPr lang="pl-PL" sz="1100" b="1" dirty="0" err="1">
                <a:solidFill>
                  <a:schemeClr val="accent1">
                    <a:lumMod val="50000"/>
                  </a:schemeClr>
                </a:solidFill>
                <a:latin typeface="Times New Roman" panose="02020603050405020304" pitchFamily="18" charset="0"/>
                <a:cs typeface="Times New Roman" panose="02020603050405020304" pitchFamily="18" charset="0"/>
              </a:rPr>
              <a:t>Legionella</a:t>
            </a:r>
            <a:r>
              <a:rPr lang="pl-PL" sz="1100" b="1" dirty="0">
                <a:solidFill>
                  <a:schemeClr val="accent1">
                    <a:lumMod val="50000"/>
                  </a:schemeClr>
                </a:solidFill>
                <a:latin typeface="Times New Roman" panose="02020603050405020304" pitchFamily="18" charset="0"/>
                <a:cs typeface="Times New Roman" panose="02020603050405020304" pitchFamily="18" charset="0"/>
              </a:rPr>
              <a:t> następuje w wyniku wdychania aerozoli – mikroskopijnych, niedostrzegalnych gołym okiem kropelek wody, zawierających bakterie, zawieszonych w powietrzu. Choroba nie przenosi się pomiędzy ludźmi. Aby doszło do zakażenia, bakterie muszą dostać się do dróg oddechowych. Picie skażonej bakteriami wody nie prowadzi do zakażenia. Podczas picia wody                            do zakażenia może dojść jedynie w przypadku zakrztuszenia się i aspiracji płynu do dróg oddechowych.</a:t>
            </a:r>
          </a:p>
        </p:txBody>
      </p:sp>
      <p:pic>
        <p:nvPicPr>
          <p:cNvPr id="5" name="Obraz 4" descr="Obraz zawierający godło, symbol, odznaka, logo&#10;&#10;Opis wygenerowany automatycznie">
            <a:extLst>
              <a:ext uri="{FF2B5EF4-FFF2-40B4-BE49-F238E27FC236}">
                <a16:creationId xmlns:a16="http://schemas.microsoft.com/office/drawing/2014/main" id="{9B8D741F-55F1-C145-70B7-70015915C4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10015" y="2"/>
            <a:ext cx="1047983" cy="1000316"/>
          </a:xfrm>
          <a:prstGeom prst="rect">
            <a:avLst/>
          </a:prstGeom>
        </p:spPr>
      </p:pic>
      <p:sp>
        <p:nvSpPr>
          <p:cNvPr id="6" name="pole tekstowe 5">
            <a:extLst>
              <a:ext uri="{FF2B5EF4-FFF2-40B4-BE49-F238E27FC236}">
                <a16:creationId xmlns:a16="http://schemas.microsoft.com/office/drawing/2014/main" id="{D708B3A3-300F-1074-86DD-A0FA5773793D}"/>
              </a:ext>
            </a:extLst>
          </p:cNvPr>
          <p:cNvSpPr txBox="1"/>
          <p:nvPr/>
        </p:nvSpPr>
        <p:spPr>
          <a:xfrm>
            <a:off x="50800" y="851236"/>
            <a:ext cx="6578855" cy="2169825"/>
          </a:xfrm>
          <a:prstGeom prst="rect">
            <a:avLst/>
          </a:prstGeom>
          <a:noFill/>
        </p:spPr>
        <p:txBody>
          <a:bodyPr wrap="square" rtlCol="0">
            <a:spAutoFit/>
          </a:bodyPr>
          <a:lstStyle/>
          <a:p>
            <a:r>
              <a:rPr lang="pl-PL" sz="1400" b="1" dirty="0"/>
              <a:t>Czym jest </a:t>
            </a:r>
            <a:r>
              <a:rPr lang="pl-PL" sz="1400" b="1" dirty="0" err="1"/>
              <a:t>Legionella</a:t>
            </a:r>
            <a:endParaRPr lang="pl-PL" sz="1400" b="1" dirty="0"/>
          </a:p>
          <a:p>
            <a:pPr algn="just"/>
            <a:r>
              <a:rPr lang="pl-PL" sz="1100" b="1" i="1" kern="0" dirty="0" err="1">
                <a:effectLst/>
                <a:latin typeface="Times New Roman" panose="02020603050405020304" pitchFamily="18" charset="0"/>
                <a:ea typeface="Times New Roman" panose="02020603050405020304" pitchFamily="18" charset="0"/>
                <a:cs typeface="Times New Roman" panose="02020603050405020304" pitchFamily="18" charset="0"/>
              </a:rPr>
              <a:t>Legionella</a:t>
            </a:r>
            <a:r>
              <a:rPr lang="pl-PL" sz="1100" b="1" i="1"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pl-PL" sz="1100" b="1" i="1" kern="0" dirty="0" err="1">
                <a:effectLst/>
                <a:latin typeface="Times New Roman" panose="02020603050405020304" pitchFamily="18" charset="0"/>
                <a:ea typeface="Times New Roman" panose="02020603050405020304" pitchFamily="18" charset="0"/>
                <a:cs typeface="Times New Roman" panose="02020603050405020304" pitchFamily="18" charset="0"/>
              </a:rPr>
              <a:t>pneumophilia</a:t>
            </a:r>
            <a:r>
              <a:rPr lang="pl-PL" sz="1100" b="1"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pl-PL" sz="1100" kern="0" dirty="0">
                <a:effectLst/>
                <a:latin typeface="Times New Roman" panose="02020603050405020304" pitchFamily="18" charset="0"/>
                <a:ea typeface="Times New Roman" panose="02020603050405020304" pitchFamily="18" charset="0"/>
                <a:cs typeface="Times New Roman" panose="02020603050405020304" pitchFamily="18" charset="0"/>
              </a:rPr>
              <a:t>jest bakterią, która występuje w naturalnych </a:t>
            </a:r>
            <a:r>
              <a:rPr lang="pl-PL" sz="1100" kern="0">
                <a:effectLst/>
                <a:latin typeface="Times New Roman" panose="02020603050405020304" pitchFamily="18" charset="0"/>
                <a:ea typeface="Times New Roman" panose="02020603050405020304" pitchFamily="18" charset="0"/>
                <a:cs typeface="Times New Roman" panose="02020603050405020304" pitchFamily="18" charset="0"/>
              </a:rPr>
              <a:t>i sztucznych zbiornikach </a:t>
            </a:r>
            <a:r>
              <a:rPr lang="pl-PL" sz="1100" kern="0" dirty="0">
                <a:effectLst/>
                <a:latin typeface="Times New Roman" panose="02020603050405020304" pitchFamily="18" charset="0"/>
                <a:ea typeface="Times New Roman" panose="02020603050405020304" pitchFamily="18" charset="0"/>
                <a:cs typeface="Times New Roman" panose="02020603050405020304" pitchFamily="18" charset="0"/>
              </a:rPr>
              <a:t>wodnych (baseny), w wodnych systemach chłodzących i systemach nawilżania powietrza. Zakażenie może mieć przebieg, podobny do grypy – gorączka Pontiac, objawiając się wzrostem temperatury, bólami głowy i mięśni, dreszczami oraz objawami górnych dróg oddechowych lub powodować chorobę legionistów, która jest ciężkim zapaleniem płuc wymagającym leczenia antybiotykami i może powodować powikłania.</a:t>
            </a:r>
            <a:endParaRPr lang="pl-PL" sz="1100" kern="100" dirty="0">
              <a:effectLst/>
              <a:latin typeface="Aptos" panose="020B0004020202020204" pitchFamily="34" charset="0"/>
              <a:ea typeface="Aptos" panose="020B0004020202020204" pitchFamily="34" charset="0"/>
              <a:cs typeface="Times New Roman" panose="02020603050405020304" pitchFamily="18" charset="0"/>
            </a:endParaRPr>
          </a:p>
          <a:p>
            <a:pPr algn="just"/>
            <a:r>
              <a:rPr lang="pl-PL" sz="1100" b="1" kern="0" dirty="0" err="1">
                <a:effectLst/>
                <a:latin typeface="Times New Roman" panose="02020603050405020304" pitchFamily="18" charset="0"/>
                <a:ea typeface="Times New Roman" panose="02020603050405020304" pitchFamily="18" charset="0"/>
                <a:cs typeface="Times New Roman" panose="02020603050405020304" pitchFamily="18" charset="0"/>
              </a:rPr>
              <a:t>Legionellozy</a:t>
            </a:r>
            <a:r>
              <a:rPr lang="pl-PL" sz="1100" kern="0" dirty="0">
                <a:effectLst/>
                <a:latin typeface="Times New Roman" panose="02020603050405020304" pitchFamily="18" charset="0"/>
                <a:ea typeface="Times New Roman" panose="02020603050405020304" pitchFamily="18" charset="0"/>
                <a:cs typeface="Times New Roman" panose="02020603050405020304" pitchFamily="18" charset="0"/>
              </a:rPr>
              <a:t> to choroby układu oddechowego wywołane przez bakterię </a:t>
            </a:r>
            <a:r>
              <a:rPr lang="pl-PL" sz="1100" i="1" kern="0" dirty="0" err="1">
                <a:effectLst/>
                <a:latin typeface="Times New Roman" panose="02020603050405020304" pitchFamily="18" charset="0"/>
                <a:ea typeface="Times New Roman" panose="02020603050405020304" pitchFamily="18" charset="0"/>
                <a:cs typeface="Times New Roman" panose="02020603050405020304" pitchFamily="18" charset="0"/>
              </a:rPr>
              <a:t>Legionella</a:t>
            </a:r>
            <a:r>
              <a:rPr lang="pl-PL" sz="1100" i="1"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pl-PL" sz="1100" i="1" kern="0" dirty="0" err="1">
                <a:effectLst/>
                <a:latin typeface="Times New Roman" panose="02020603050405020304" pitchFamily="18" charset="0"/>
                <a:ea typeface="Times New Roman" panose="02020603050405020304" pitchFamily="18" charset="0"/>
                <a:cs typeface="Times New Roman" panose="02020603050405020304" pitchFamily="18" charset="0"/>
              </a:rPr>
              <a:t>pneumophila</a:t>
            </a:r>
            <a:r>
              <a:rPr lang="pl-PL" sz="1100" kern="0" dirty="0">
                <a:effectLst/>
                <a:latin typeface="Times New Roman" panose="02020603050405020304" pitchFamily="18" charset="0"/>
                <a:ea typeface="Times New Roman" panose="02020603050405020304" pitchFamily="18" charset="0"/>
                <a:cs typeface="Times New Roman" panose="02020603050405020304" pitchFamily="18" charset="0"/>
              </a:rPr>
              <a:t>. Bakteria                    ta występuje na całym świecie i jest szeroko rozpowszechniona w środowisku, a jej rezerwuarem jest woda i mokra gleba. </a:t>
            </a:r>
            <a:r>
              <a:rPr lang="pl-PL" sz="1100" i="1" kern="0" dirty="0" err="1">
                <a:effectLst/>
                <a:latin typeface="Times New Roman" panose="02020603050405020304" pitchFamily="18" charset="0"/>
                <a:ea typeface="Times New Roman" panose="02020603050405020304" pitchFamily="18" charset="0"/>
                <a:cs typeface="Times New Roman" panose="02020603050405020304" pitchFamily="18" charset="0"/>
              </a:rPr>
              <a:t>Legionella</a:t>
            </a:r>
            <a:r>
              <a:rPr lang="pl-PL" sz="1100" i="1"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pl-PL" sz="1100" i="1" kern="0" dirty="0" err="1">
                <a:effectLst/>
                <a:latin typeface="Times New Roman" panose="02020603050405020304" pitchFamily="18" charset="0"/>
                <a:ea typeface="Times New Roman" panose="02020603050405020304" pitchFamily="18" charset="0"/>
                <a:cs typeface="Times New Roman" panose="02020603050405020304" pitchFamily="18" charset="0"/>
              </a:rPr>
              <a:t>pneumophila</a:t>
            </a:r>
            <a:r>
              <a:rPr lang="pl-PL" sz="1100" kern="0" dirty="0">
                <a:effectLst/>
                <a:latin typeface="Times New Roman" panose="02020603050405020304" pitchFamily="18" charset="0"/>
                <a:ea typeface="Times New Roman" panose="02020603050405020304" pitchFamily="18" charset="0"/>
                <a:cs typeface="Times New Roman" panose="02020603050405020304" pitchFamily="18" charset="0"/>
              </a:rPr>
              <a:t> wykrywana była w strumieniach, stawach, instalacjach wodno-kanalizacyjnych hoteli, szpitali, domów opieki, w kurkach i sitkach prysznicowych, w zbiornikach magazynujących wodę, urządzeniach klimatyzacyjnych i nawilżających, w basenach z hydromasażem, basenach termalnych, basenach spa, w urządzeniach medycznych.</a:t>
            </a:r>
            <a:endParaRPr lang="pl-PL" sz="11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7" name="Prostokąt: zaokrąglone rogi 6">
            <a:extLst>
              <a:ext uri="{FF2B5EF4-FFF2-40B4-BE49-F238E27FC236}">
                <a16:creationId xmlns:a16="http://schemas.microsoft.com/office/drawing/2014/main" id="{88EEAE2E-DF5E-6BC0-678A-438555BB3B36}"/>
              </a:ext>
            </a:extLst>
          </p:cNvPr>
          <p:cNvSpPr/>
          <p:nvPr/>
        </p:nvSpPr>
        <p:spPr>
          <a:xfrm>
            <a:off x="1659467" y="3172789"/>
            <a:ext cx="3081866" cy="60014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l-PL" b="1" dirty="0"/>
              <a:t>Możliwe źródła zakażenia</a:t>
            </a:r>
          </a:p>
        </p:txBody>
      </p:sp>
      <p:cxnSp>
        <p:nvCxnSpPr>
          <p:cNvPr id="24" name="Łącznik prosty ze strzałką 23">
            <a:extLst>
              <a:ext uri="{FF2B5EF4-FFF2-40B4-BE49-F238E27FC236}">
                <a16:creationId xmlns:a16="http://schemas.microsoft.com/office/drawing/2014/main" id="{83F6BE25-6913-61E6-8CF7-6AED8714F0AA}"/>
              </a:ext>
            </a:extLst>
          </p:cNvPr>
          <p:cNvCxnSpPr>
            <a:cxnSpLocks/>
          </p:cNvCxnSpPr>
          <p:nvPr/>
        </p:nvCxnSpPr>
        <p:spPr>
          <a:xfrm flipH="1">
            <a:off x="1016000" y="3442808"/>
            <a:ext cx="643467" cy="338731"/>
          </a:xfrm>
          <a:prstGeom prst="straightConnector1">
            <a:avLst/>
          </a:prstGeom>
          <a:ln w="19050" cap="flat" cmpd="sng" algn="ctr">
            <a:solidFill>
              <a:schemeClr val="accent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26" name="Łącznik prosty ze strzałką 25">
            <a:extLst>
              <a:ext uri="{FF2B5EF4-FFF2-40B4-BE49-F238E27FC236}">
                <a16:creationId xmlns:a16="http://schemas.microsoft.com/office/drawing/2014/main" id="{D9F338F2-32C8-F7B7-A3BB-8EEF4A7A6EC5}"/>
              </a:ext>
            </a:extLst>
          </p:cNvPr>
          <p:cNvCxnSpPr>
            <a:cxnSpLocks/>
          </p:cNvCxnSpPr>
          <p:nvPr/>
        </p:nvCxnSpPr>
        <p:spPr>
          <a:xfrm flipH="1">
            <a:off x="1520713" y="3775373"/>
            <a:ext cx="319761" cy="535361"/>
          </a:xfrm>
          <a:prstGeom prst="straightConnector1">
            <a:avLst/>
          </a:prstGeom>
          <a:ln w="19050" cap="flat" cmpd="sng" algn="ctr">
            <a:solidFill>
              <a:schemeClr val="accent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27" name="Łącznik prosty ze strzałką 26">
            <a:extLst>
              <a:ext uri="{FF2B5EF4-FFF2-40B4-BE49-F238E27FC236}">
                <a16:creationId xmlns:a16="http://schemas.microsoft.com/office/drawing/2014/main" id="{5A9CA7C9-15FC-14F1-411A-9D9FDC4F6EF1}"/>
              </a:ext>
            </a:extLst>
          </p:cNvPr>
          <p:cNvCxnSpPr>
            <a:cxnSpLocks/>
          </p:cNvCxnSpPr>
          <p:nvPr/>
        </p:nvCxnSpPr>
        <p:spPr>
          <a:xfrm>
            <a:off x="2102107" y="3772929"/>
            <a:ext cx="0" cy="1112045"/>
          </a:xfrm>
          <a:prstGeom prst="straightConnector1">
            <a:avLst/>
          </a:prstGeom>
          <a:ln w="19050" cap="flat" cmpd="sng" algn="ctr">
            <a:solidFill>
              <a:schemeClr val="accent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28" name="Łącznik prosty ze strzałką 27">
            <a:extLst>
              <a:ext uri="{FF2B5EF4-FFF2-40B4-BE49-F238E27FC236}">
                <a16:creationId xmlns:a16="http://schemas.microsoft.com/office/drawing/2014/main" id="{66422F27-7EE5-4F61-2F26-0BDBE8ACFFDD}"/>
              </a:ext>
            </a:extLst>
          </p:cNvPr>
          <p:cNvCxnSpPr>
            <a:cxnSpLocks/>
          </p:cNvCxnSpPr>
          <p:nvPr/>
        </p:nvCxnSpPr>
        <p:spPr>
          <a:xfrm>
            <a:off x="2882053" y="3769926"/>
            <a:ext cx="0" cy="447272"/>
          </a:xfrm>
          <a:prstGeom prst="straightConnector1">
            <a:avLst/>
          </a:prstGeom>
          <a:ln w="19050" cap="flat" cmpd="sng" algn="ctr">
            <a:solidFill>
              <a:schemeClr val="accent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29" name="Łącznik prosty ze strzałką 28">
            <a:extLst>
              <a:ext uri="{FF2B5EF4-FFF2-40B4-BE49-F238E27FC236}">
                <a16:creationId xmlns:a16="http://schemas.microsoft.com/office/drawing/2014/main" id="{A08091E2-9056-80B9-D6EF-B5079E00631E}"/>
              </a:ext>
            </a:extLst>
          </p:cNvPr>
          <p:cNvCxnSpPr>
            <a:cxnSpLocks/>
          </p:cNvCxnSpPr>
          <p:nvPr/>
        </p:nvCxnSpPr>
        <p:spPr>
          <a:xfrm>
            <a:off x="3589867" y="3759188"/>
            <a:ext cx="0" cy="1152230"/>
          </a:xfrm>
          <a:prstGeom prst="straightConnector1">
            <a:avLst/>
          </a:prstGeom>
          <a:ln w="19050" cap="flat" cmpd="sng" algn="ctr">
            <a:solidFill>
              <a:schemeClr val="accent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30" name="Łącznik prosty ze strzałką 29">
            <a:extLst>
              <a:ext uri="{FF2B5EF4-FFF2-40B4-BE49-F238E27FC236}">
                <a16:creationId xmlns:a16="http://schemas.microsoft.com/office/drawing/2014/main" id="{5EB681EB-A17A-86B4-FD04-50AEFFCCEAC3}"/>
              </a:ext>
            </a:extLst>
          </p:cNvPr>
          <p:cNvCxnSpPr>
            <a:cxnSpLocks/>
          </p:cNvCxnSpPr>
          <p:nvPr/>
        </p:nvCxnSpPr>
        <p:spPr>
          <a:xfrm>
            <a:off x="4270587" y="3781539"/>
            <a:ext cx="0" cy="522348"/>
          </a:xfrm>
          <a:prstGeom prst="straightConnector1">
            <a:avLst/>
          </a:prstGeom>
          <a:ln w="19050" cap="flat" cmpd="sng" algn="ctr">
            <a:solidFill>
              <a:schemeClr val="accent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31" name="Łącznik prosty ze strzałką 30">
            <a:extLst>
              <a:ext uri="{FF2B5EF4-FFF2-40B4-BE49-F238E27FC236}">
                <a16:creationId xmlns:a16="http://schemas.microsoft.com/office/drawing/2014/main" id="{C3A0B8CC-4957-B73D-E90B-702D4A651012}"/>
              </a:ext>
            </a:extLst>
          </p:cNvPr>
          <p:cNvCxnSpPr>
            <a:cxnSpLocks/>
          </p:cNvCxnSpPr>
          <p:nvPr/>
        </p:nvCxnSpPr>
        <p:spPr>
          <a:xfrm>
            <a:off x="4654516" y="3775866"/>
            <a:ext cx="482404" cy="679273"/>
          </a:xfrm>
          <a:prstGeom prst="straightConnector1">
            <a:avLst/>
          </a:prstGeom>
          <a:ln w="19050" cap="flat" cmpd="sng" algn="ctr">
            <a:solidFill>
              <a:schemeClr val="accent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32" name="Łącznik prosty ze strzałką 31">
            <a:extLst>
              <a:ext uri="{FF2B5EF4-FFF2-40B4-BE49-F238E27FC236}">
                <a16:creationId xmlns:a16="http://schemas.microsoft.com/office/drawing/2014/main" id="{D3ED71DC-3EC8-6AE9-3C12-DF802F80E0E1}"/>
              </a:ext>
            </a:extLst>
          </p:cNvPr>
          <p:cNvCxnSpPr>
            <a:cxnSpLocks/>
          </p:cNvCxnSpPr>
          <p:nvPr/>
        </p:nvCxnSpPr>
        <p:spPr>
          <a:xfrm>
            <a:off x="4741333" y="3334967"/>
            <a:ext cx="713791" cy="244739"/>
          </a:xfrm>
          <a:prstGeom prst="straightConnector1">
            <a:avLst/>
          </a:prstGeom>
          <a:ln w="19050" cap="flat" cmpd="sng" algn="ctr">
            <a:solidFill>
              <a:schemeClr val="accent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pic>
        <p:nvPicPr>
          <p:cNvPr id="40" name="Obraz 39" descr="Obraz zawierający zrzut ekranu, diagram, design&#10;&#10;Opis wygenerowany automatycznie">
            <a:extLst>
              <a:ext uri="{FF2B5EF4-FFF2-40B4-BE49-F238E27FC236}">
                <a16:creationId xmlns:a16="http://schemas.microsoft.com/office/drawing/2014/main" id="{8A343F13-C3BD-063C-4201-8A2B85B8D6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593" y="3321871"/>
            <a:ext cx="779735" cy="494441"/>
          </a:xfrm>
          <a:prstGeom prst="rect">
            <a:avLst/>
          </a:prstGeom>
        </p:spPr>
      </p:pic>
      <p:pic>
        <p:nvPicPr>
          <p:cNvPr id="42" name="Obraz 41" descr="Obraz zawierający pojazd, samochód, design&#10;&#10;Opis wygenerowany automatycznie">
            <a:extLst>
              <a:ext uri="{FF2B5EF4-FFF2-40B4-BE49-F238E27FC236}">
                <a16:creationId xmlns:a16="http://schemas.microsoft.com/office/drawing/2014/main" id="{3AF6075F-6022-804F-7B1B-6C9AA6E6182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25161" y="4262164"/>
            <a:ext cx="585201" cy="731502"/>
          </a:xfrm>
          <a:prstGeom prst="rect">
            <a:avLst/>
          </a:prstGeom>
        </p:spPr>
      </p:pic>
      <p:pic>
        <p:nvPicPr>
          <p:cNvPr id="44" name="Obraz 43" descr="Obraz zawierający szkic, rysowanie, krąg, kreskówka&#10;&#10;Opis wygenerowany automatycznie">
            <a:extLst>
              <a:ext uri="{FF2B5EF4-FFF2-40B4-BE49-F238E27FC236}">
                <a16:creationId xmlns:a16="http://schemas.microsoft.com/office/drawing/2014/main" id="{C4C88CD5-ECAD-1136-BEBF-2CE95234ED7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72038" y="4143319"/>
            <a:ext cx="716801" cy="524858"/>
          </a:xfrm>
          <a:prstGeom prst="rect">
            <a:avLst/>
          </a:prstGeom>
        </p:spPr>
      </p:pic>
      <p:pic>
        <p:nvPicPr>
          <p:cNvPr id="51" name="Obraz 50" descr="Obraz zawierający osoba, pływanie, basen&#10;&#10;Opis wygenerowany automatycznie">
            <a:extLst>
              <a:ext uri="{FF2B5EF4-FFF2-40B4-BE49-F238E27FC236}">
                <a16:creationId xmlns:a16="http://schemas.microsoft.com/office/drawing/2014/main" id="{B24DDE28-DE4A-AC8A-59A5-10C032E73D4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35657" y="3979618"/>
            <a:ext cx="897516" cy="897516"/>
          </a:xfrm>
          <a:prstGeom prst="rect">
            <a:avLst/>
          </a:prstGeom>
        </p:spPr>
      </p:pic>
      <p:pic>
        <p:nvPicPr>
          <p:cNvPr id="53" name="Obraz 52">
            <a:extLst>
              <a:ext uri="{FF2B5EF4-FFF2-40B4-BE49-F238E27FC236}">
                <a16:creationId xmlns:a16="http://schemas.microsoft.com/office/drawing/2014/main" id="{B6CC4718-BB0C-9D9B-8419-3CA8A903C24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785915" y="4914305"/>
            <a:ext cx="578485" cy="578485"/>
          </a:xfrm>
          <a:prstGeom prst="rect">
            <a:avLst/>
          </a:prstGeom>
        </p:spPr>
      </p:pic>
      <p:pic>
        <p:nvPicPr>
          <p:cNvPr id="55" name="Obraz 54" descr="Obraz zawierający zrzut ekranu, design&#10;&#10;Opis wygenerowany automatycznie">
            <a:extLst>
              <a:ext uri="{FF2B5EF4-FFF2-40B4-BE49-F238E27FC236}">
                <a16:creationId xmlns:a16="http://schemas.microsoft.com/office/drawing/2014/main" id="{40D82863-BC9A-DEE2-F707-06992109BB6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425310" y="3171450"/>
            <a:ext cx="715203" cy="715203"/>
          </a:xfrm>
          <a:prstGeom prst="rect">
            <a:avLst/>
          </a:prstGeom>
        </p:spPr>
      </p:pic>
      <p:pic>
        <p:nvPicPr>
          <p:cNvPr id="57" name="Obraz 56" descr="Obraz zawierający zrzut ekranu, tekst, diagram, design&#10;&#10;Opis wygenerowany automatycznie">
            <a:extLst>
              <a:ext uri="{FF2B5EF4-FFF2-40B4-BE49-F238E27FC236}">
                <a16:creationId xmlns:a16="http://schemas.microsoft.com/office/drawing/2014/main" id="{3C152C02-398F-9DEE-C656-3BC6CC1FB4B7}"/>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469505" y="4931156"/>
            <a:ext cx="531029" cy="981541"/>
          </a:xfrm>
          <a:prstGeom prst="rect">
            <a:avLst/>
          </a:prstGeom>
        </p:spPr>
      </p:pic>
      <p:pic>
        <p:nvPicPr>
          <p:cNvPr id="59" name="Obraz 58" descr="Obraz zawierający urządzenie, cylinder, wskaźnik&#10;&#10;Opis wygenerowany automatycznie">
            <a:extLst>
              <a:ext uri="{FF2B5EF4-FFF2-40B4-BE49-F238E27FC236}">
                <a16:creationId xmlns:a16="http://schemas.microsoft.com/office/drawing/2014/main" id="{FCB5F325-4CB3-1C01-2FB2-2CC3B57ED2CB}"/>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123166" y="4303887"/>
            <a:ext cx="526144" cy="526144"/>
          </a:xfrm>
          <a:prstGeom prst="rect">
            <a:avLst/>
          </a:prstGeom>
        </p:spPr>
      </p:pic>
      <p:sp>
        <p:nvSpPr>
          <p:cNvPr id="62" name="pole tekstowe 61">
            <a:extLst>
              <a:ext uri="{FF2B5EF4-FFF2-40B4-BE49-F238E27FC236}">
                <a16:creationId xmlns:a16="http://schemas.microsoft.com/office/drawing/2014/main" id="{001EF23D-7DF9-D9EB-CC3E-DD4B6285D4EF}"/>
              </a:ext>
            </a:extLst>
          </p:cNvPr>
          <p:cNvSpPr txBox="1"/>
          <p:nvPr/>
        </p:nvSpPr>
        <p:spPr>
          <a:xfrm>
            <a:off x="3347739" y="5868819"/>
            <a:ext cx="1535998" cy="246221"/>
          </a:xfrm>
          <a:prstGeom prst="rect">
            <a:avLst/>
          </a:prstGeom>
          <a:noFill/>
        </p:spPr>
        <p:txBody>
          <a:bodyPr wrap="none" rtlCol="0">
            <a:spAutoFit/>
          </a:bodyPr>
          <a:lstStyle/>
          <a:p>
            <a:r>
              <a:rPr lang="pl-PL" sz="1000" b="1" dirty="0">
                <a:solidFill>
                  <a:schemeClr val="accent1">
                    <a:lumMod val="75000"/>
                  </a:schemeClr>
                </a:solidFill>
              </a:rPr>
              <a:t>Nawilżacze powietrza</a:t>
            </a:r>
          </a:p>
        </p:txBody>
      </p:sp>
      <p:sp>
        <p:nvSpPr>
          <p:cNvPr id="63" name="pole tekstowe 62">
            <a:extLst>
              <a:ext uri="{FF2B5EF4-FFF2-40B4-BE49-F238E27FC236}">
                <a16:creationId xmlns:a16="http://schemas.microsoft.com/office/drawing/2014/main" id="{8CFF72C3-F2D5-15BF-6A03-A343F0DCEB2D}"/>
              </a:ext>
            </a:extLst>
          </p:cNvPr>
          <p:cNvSpPr txBox="1"/>
          <p:nvPr/>
        </p:nvSpPr>
        <p:spPr>
          <a:xfrm>
            <a:off x="-95888" y="3759188"/>
            <a:ext cx="1576072" cy="430887"/>
          </a:xfrm>
          <a:prstGeom prst="rect">
            <a:avLst/>
          </a:prstGeom>
          <a:noFill/>
        </p:spPr>
        <p:txBody>
          <a:bodyPr wrap="none" rtlCol="0">
            <a:spAutoFit/>
          </a:bodyPr>
          <a:lstStyle/>
          <a:p>
            <a:r>
              <a:rPr lang="pl-PL" sz="1200" dirty="0"/>
              <a:t>            </a:t>
            </a:r>
            <a:r>
              <a:rPr lang="pl-PL" sz="1000" b="1" dirty="0">
                <a:solidFill>
                  <a:schemeClr val="accent1">
                    <a:lumMod val="75000"/>
                  </a:schemeClr>
                </a:solidFill>
              </a:rPr>
              <a:t>Instalacje </a:t>
            </a:r>
          </a:p>
          <a:p>
            <a:r>
              <a:rPr lang="pl-PL" sz="1000" b="1" dirty="0">
                <a:solidFill>
                  <a:schemeClr val="accent1">
                    <a:lumMod val="75000"/>
                  </a:schemeClr>
                </a:solidFill>
              </a:rPr>
              <a:t> wodno-kanalizacyjne</a:t>
            </a:r>
          </a:p>
        </p:txBody>
      </p:sp>
      <p:sp>
        <p:nvSpPr>
          <p:cNvPr id="64" name="pole tekstowe 63">
            <a:extLst>
              <a:ext uri="{FF2B5EF4-FFF2-40B4-BE49-F238E27FC236}">
                <a16:creationId xmlns:a16="http://schemas.microsoft.com/office/drawing/2014/main" id="{E2EB24FB-06D2-0773-79D0-266E8BC16CBE}"/>
              </a:ext>
            </a:extLst>
          </p:cNvPr>
          <p:cNvSpPr txBox="1"/>
          <p:nvPr/>
        </p:nvSpPr>
        <p:spPr>
          <a:xfrm>
            <a:off x="5056082" y="3747341"/>
            <a:ext cx="987771" cy="246221"/>
          </a:xfrm>
          <a:prstGeom prst="rect">
            <a:avLst/>
          </a:prstGeom>
          <a:noFill/>
        </p:spPr>
        <p:txBody>
          <a:bodyPr wrap="none" rtlCol="0">
            <a:spAutoFit/>
          </a:bodyPr>
          <a:lstStyle/>
          <a:p>
            <a:r>
              <a:rPr lang="pl-PL" sz="1000" b="1" dirty="0">
                <a:solidFill>
                  <a:schemeClr val="accent1">
                    <a:lumMod val="75000"/>
                  </a:schemeClr>
                </a:solidFill>
              </a:rPr>
              <a:t>Klimatyzacja</a:t>
            </a:r>
          </a:p>
        </p:txBody>
      </p:sp>
      <p:sp>
        <p:nvSpPr>
          <p:cNvPr id="65" name="pole tekstowe 64">
            <a:extLst>
              <a:ext uri="{FF2B5EF4-FFF2-40B4-BE49-F238E27FC236}">
                <a16:creationId xmlns:a16="http://schemas.microsoft.com/office/drawing/2014/main" id="{BC051661-98D8-FF41-9825-FEBE8348E1F9}"/>
              </a:ext>
            </a:extLst>
          </p:cNvPr>
          <p:cNvSpPr txBox="1"/>
          <p:nvPr/>
        </p:nvSpPr>
        <p:spPr>
          <a:xfrm>
            <a:off x="5117653" y="4650495"/>
            <a:ext cx="1204176" cy="400110"/>
          </a:xfrm>
          <a:prstGeom prst="rect">
            <a:avLst/>
          </a:prstGeom>
          <a:noFill/>
        </p:spPr>
        <p:txBody>
          <a:bodyPr wrap="none" rtlCol="0">
            <a:spAutoFit/>
          </a:bodyPr>
          <a:lstStyle/>
          <a:p>
            <a:r>
              <a:rPr lang="pl-PL" sz="1000" b="1" dirty="0">
                <a:solidFill>
                  <a:schemeClr val="accent1">
                    <a:lumMod val="75000"/>
                  </a:schemeClr>
                </a:solidFill>
              </a:rPr>
              <a:t>Fontanny,</a:t>
            </a:r>
          </a:p>
          <a:p>
            <a:r>
              <a:rPr lang="pl-PL" sz="1000" b="1" dirty="0">
                <a:solidFill>
                  <a:schemeClr val="accent1">
                    <a:lumMod val="75000"/>
                  </a:schemeClr>
                </a:solidFill>
              </a:rPr>
              <a:t>natryski miejskie</a:t>
            </a:r>
          </a:p>
        </p:txBody>
      </p:sp>
      <p:sp>
        <p:nvSpPr>
          <p:cNvPr id="66" name="pole tekstowe 65">
            <a:extLst>
              <a:ext uri="{FF2B5EF4-FFF2-40B4-BE49-F238E27FC236}">
                <a16:creationId xmlns:a16="http://schemas.microsoft.com/office/drawing/2014/main" id="{B6423ECA-DEA6-54CF-514D-044A94E076E3}"/>
              </a:ext>
            </a:extLst>
          </p:cNvPr>
          <p:cNvSpPr txBox="1"/>
          <p:nvPr/>
        </p:nvSpPr>
        <p:spPr>
          <a:xfrm>
            <a:off x="4123166" y="4827613"/>
            <a:ext cx="1173719" cy="553998"/>
          </a:xfrm>
          <a:prstGeom prst="rect">
            <a:avLst/>
          </a:prstGeom>
          <a:noFill/>
        </p:spPr>
        <p:txBody>
          <a:bodyPr wrap="none" rtlCol="0">
            <a:spAutoFit/>
          </a:bodyPr>
          <a:lstStyle/>
          <a:p>
            <a:r>
              <a:rPr lang="pl-PL" sz="1000" b="1" dirty="0">
                <a:solidFill>
                  <a:schemeClr val="accent1">
                    <a:lumMod val="75000"/>
                  </a:schemeClr>
                </a:solidFill>
              </a:rPr>
              <a:t>Urządzenia </a:t>
            </a:r>
          </a:p>
          <a:p>
            <a:r>
              <a:rPr lang="pl-PL" sz="1000" b="1" dirty="0">
                <a:solidFill>
                  <a:schemeClr val="accent1">
                    <a:lumMod val="75000"/>
                  </a:schemeClr>
                </a:solidFill>
              </a:rPr>
              <a:t>podgrzewające</a:t>
            </a:r>
          </a:p>
          <a:p>
            <a:r>
              <a:rPr lang="pl-PL" sz="1000" b="1" dirty="0">
                <a:solidFill>
                  <a:schemeClr val="accent1">
                    <a:lumMod val="75000"/>
                  </a:schemeClr>
                </a:solidFill>
              </a:rPr>
              <a:t>wodę użytkową</a:t>
            </a:r>
          </a:p>
        </p:txBody>
      </p:sp>
      <p:sp>
        <p:nvSpPr>
          <p:cNvPr id="67" name="pole tekstowe 66">
            <a:extLst>
              <a:ext uri="{FF2B5EF4-FFF2-40B4-BE49-F238E27FC236}">
                <a16:creationId xmlns:a16="http://schemas.microsoft.com/office/drawing/2014/main" id="{6507D7FA-F0A8-93D7-B932-D9F4117A0F14}"/>
              </a:ext>
            </a:extLst>
          </p:cNvPr>
          <p:cNvSpPr txBox="1"/>
          <p:nvPr/>
        </p:nvSpPr>
        <p:spPr>
          <a:xfrm>
            <a:off x="2364400" y="5021817"/>
            <a:ext cx="1119217" cy="400110"/>
          </a:xfrm>
          <a:prstGeom prst="rect">
            <a:avLst/>
          </a:prstGeom>
          <a:noFill/>
        </p:spPr>
        <p:txBody>
          <a:bodyPr wrap="none" rtlCol="0">
            <a:spAutoFit/>
          </a:bodyPr>
          <a:lstStyle/>
          <a:p>
            <a:r>
              <a:rPr lang="pl-PL" sz="1000" b="1" dirty="0">
                <a:solidFill>
                  <a:schemeClr val="accent1">
                    <a:lumMod val="75000"/>
                  </a:schemeClr>
                </a:solidFill>
              </a:rPr>
              <a:t>Myjnie </a:t>
            </a:r>
          </a:p>
          <a:p>
            <a:r>
              <a:rPr lang="pl-PL" sz="1000" b="1" dirty="0">
                <a:solidFill>
                  <a:schemeClr val="accent1">
                    <a:lumMod val="75000"/>
                  </a:schemeClr>
                </a:solidFill>
              </a:rPr>
              <a:t>samochodowe</a:t>
            </a:r>
          </a:p>
        </p:txBody>
      </p:sp>
      <p:sp>
        <p:nvSpPr>
          <p:cNvPr id="68" name="pole tekstowe 67">
            <a:extLst>
              <a:ext uri="{FF2B5EF4-FFF2-40B4-BE49-F238E27FC236}">
                <a16:creationId xmlns:a16="http://schemas.microsoft.com/office/drawing/2014/main" id="{74078D0A-E44F-6A68-BA32-5E160A6B72FA}"/>
              </a:ext>
            </a:extLst>
          </p:cNvPr>
          <p:cNvSpPr txBox="1"/>
          <p:nvPr/>
        </p:nvSpPr>
        <p:spPr>
          <a:xfrm>
            <a:off x="1701674" y="5455280"/>
            <a:ext cx="1321196" cy="707886"/>
          </a:xfrm>
          <a:prstGeom prst="rect">
            <a:avLst/>
          </a:prstGeom>
          <a:noFill/>
        </p:spPr>
        <p:txBody>
          <a:bodyPr wrap="none" rtlCol="0">
            <a:spAutoFit/>
          </a:bodyPr>
          <a:lstStyle/>
          <a:p>
            <a:r>
              <a:rPr lang="pl-PL" sz="1000" b="1" dirty="0">
                <a:solidFill>
                  <a:schemeClr val="accent1">
                    <a:lumMod val="75000"/>
                  </a:schemeClr>
                </a:solidFill>
              </a:rPr>
              <a:t>Głowice</a:t>
            </a:r>
          </a:p>
          <a:p>
            <a:r>
              <a:rPr lang="pl-PL" sz="1000" b="1" dirty="0">
                <a:solidFill>
                  <a:schemeClr val="accent1">
                    <a:lumMod val="75000"/>
                  </a:schemeClr>
                </a:solidFill>
              </a:rPr>
              <a:t>prysznicowe</a:t>
            </a:r>
          </a:p>
          <a:p>
            <a:r>
              <a:rPr lang="pl-PL" sz="1000" b="1" dirty="0">
                <a:solidFill>
                  <a:schemeClr val="accent1">
                    <a:lumMod val="75000"/>
                  </a:schemeClr>
                </a:solidFill>
              </a:rPr>
              <a:t>i krany </a:t>
            </a:r>
          </a:p>
          <a:p>
            <a:r>
              <a:rPr lang="pl-PL" sz="1000" b="1" dirty="0">
                <a:solidFill>
                  <a:schemeClr val="accent1">
                    <a:lumMod val="75000"/>
                  </a:schemeClr>
                </a:solidFill>
              </a:rPr>
              <a:t>zlewozmywakowe</a:t>
            </a:r>
          </a:p>
        </p:txBody>
      </p:sp>
      <p:sp>
        <p:nvSpPr>
          <p:cNvPr id="71" name="pole tekstowe 70">
            <a:extLst>
              <a:ext uri="{FF2B5EF4-FFF2-40B4-BE49-F238E27FC236}">
                <a16:creationId xmlns:a16="http://schemas.microsoft.com/office/drawing/2014/main" id="{57C1121E-A466-772A-13A6-42C5248E41D2}"/>
              </a:ext>
            </a:extLst>
          </p:cNvPr>
          <p:cNvSpPr txBox="1"/>
          <p:nvPr/>
        </p:nvSpPr>
        <p:spPr>
          <a:xfrm>
            <a:off x="119972" y="4519927"/>
            <a:ext cx="1731564" cy="553998"/>
          </a:xfrm>
          <a:prstGeom prst="rect">
            <a:avLst/>
          </a:prstGeom>
          <a:noFill/>
        </p:spPr>
        <p:txBody>
          <a:bodyPr wrap="none" rtlCol="0">
            <a:spAutoFit/>
          </a:bodyPr>
          <a:lstStyle/>
          <a:p>
            <a:r>
              <a:rPr lang="pl-PL" sz="1000" b="1" dirty="0">
                <a:solidFill>
                  <a:schemeClr val="accent1">
                    <a:lumMod val="75000"/>
                  </a:schemeClr>
                </a:solidFill>
              </a:rPr>
              <a:t>Baseny,</a:t>
            </a:r>
          </a:p>
          <a:p>
            <a:r>
              <a:rPr lang="pl-PL" sz="1000" b="1" dirty="0">
                <a:solidFill>
                  <a:schemeClr val="accent1">
                    <a:lumMod val="75000"/>
                  </a:schemeClr>
                </a:solidFill>
              </a:rPr>
              <a:t>wanny z hydromasażem,</a:t>
            </a:r>
          </a:p>
          <a:p>
            <a:r>
              <a:rPr lang="pl-PL" sz="1000" b="1" dirty="0">
                <a:solidFill>
                  <a:schemeClr val="accent1">
                    <a:lumMod val="75000"/>
                  </a:schemeClr>
                </a:solidFill>
              </a:rPr>
              <a:t>jacuzzi</a:t>
            </a:r>
          </a:p>
        </p:txBody>
      </p:sp>
      <p:sp>
        <p:nvSpPr>
          <p:cNvPr id="73" name="Prostokąt: zaokrąglone rogi 72">
            <a:extLst>
              <a:ext uri="{FF2B5EF4-FFF2-40B4-BE49-F238E27FC236}">
                <a16:creationId xmlns:a16="http://schemas.microsoft.com/office/drawing/2014/main" id="{A5FE02B1-E667-4D8A-D823-0CB8FB36B6CA}"/>
              </a:ext>
            </a:extLst>
          </p:cNvPr>
          <p:cNvSpPr/>
          <p:nvPr/>
        </p:nvSpPr>
        <p:spPr>
          <a:xfrm>
            <a:off x="1937626" y="7377955"/>
            <a:ext cx="3081866" cy="60014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l-PL" b="1" dirty="0"/>
              <a:t>Grupa ryzyka</a:t>
            </a:r>
          </a:p>
        </p:txBody>
      </p:sp>
      <p:cxnSp>
        <p:nvCxnSpPr>
          <p:cNvPr id="74" name="Łącznik prosty ze strzałką 73">
            <a:extLst>
              <a:ext uri="{FF2B5EF4-FFF2-40B4-BE49-F238E27FC236}">
                <a16:creationId xmlns:a16="http://schemas.microsoft.com/office/drawing/2014/main" id="{48C8ABF6-B46E-6F65-6A06-4257F20FCDC0}"/>
              </a:ext>
            </a:extLst>
          </p:cNvPr>
          <p:cNvCxnSpPr>
            <a:cxnSpLocks/>
          </p:cNvCxnSpPr>
          <p:nvPr/>
        </p:nvCxnSpPr>
        <p:spPr>
          <a:xfrm>
            <a:off x="2141186" y="7978095"/>
            <a:ext cx="0" cy="277524"/>
          </a:xfrm>
          <a:prstGeom prst="straightConnector1">
            <a:avLst/>
          </a:prstGeom>
          <a:ln w="19050" cap="flat" cmpd="sng" algn="ctr">
            <a:solidFill>
              <a:schemeClr val="accent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75" name="Łącznik prosty ze strzałką 74">
            <a:extLst>
              <a:ext uri="{FF2B5EF4-FFF2-40B4-BE49-F238E27FC236}">
                <a16:creationId xmlns:a16="http://schemas.microsoft.com/office/drawing/2014/main" id="{584926FD-99C0-37DD-A61E-4AD8151AA752}"/>
              </a:ext>
            </a:extLst>
          </p:cNvPr>
          <p:cNvCxnSpPr>
            <a:cxnSpLocks/>
          </p:cNvCxnSpPr>
          <p:nvPr/>
        </p:nvCxnSpPr>
        <p:spPr>
          <a:xfrm>
            <a:off x="4370557" y="7966774"/>
            <a:ext cx="0" cy="258318"/>
          </a:xfrm>
          <a:prstGeom prst="straightConnector1">
            <a:avLst/>
          </a:prstGeom>
          <a:ln w="19050" cap="flat" cmpd="sng" algn="ctr">
            <a:solidFill>
              <a:schemeClr val="accent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76" name="Łącznik prosty ze strzałką 75">
            <a:extLst>
              <a:ext uri="{FF2B5EF4-FFF2-40B4-BE49-F238E27FC236}">
                <a16:creationId xmlns:a16="http://schemas.microsoft.com/office/drawing/2014/main" id="{2FDBB95B-1C11-F902-2109-064484C637BC}"/>
              </a:ext>
            </a:extLst>
          </p:cNvPr>
          <p:cNvCxnSpPr>
            <a:cxnSpLocks/>
            <a:stCxn id="86" idx="3"/>
          </p:cNvCxnSpPr>
          <p:nvPr/>
        </p:nvCxnSpPr>
        <p:spPr>
          <a:xfrm flipH="1">
            <a:off x="1678668" y="7806252"/>
            <a:ext cx="241575" cy="92572"/>
          </a:xfrm>
          <a:prstGeom prst="straightConnector1">
            <a:avLst/>
          </a:prstGeom>
          <a:ln w="19050" cap="flat" cmpd="sng" algn="ctr">
            <a:solidFill>
              <a:schemeClr val="accent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77" name="Łącznik prosty ze strzałką 76">
            <a:extLst>
              <a:ext uri="{FF2B5EF4-FFF2-40B4-BE49-F238E27FC236}">
                <a16:creationId xmlns:a16="http://schemas.microsoft.com/office/drawing/2014/main" id="{E3753C10-F4EE-277F-D509-62D11905C661}"/>
              </a:ext>
            </a:extLst>
          </p:cNvPr>
          <p:cNvCxnSpPr>
            <a:cxnSpLocks/>
            <a:stCxn id="73" idx="3"/>
          </p:cNvCxnSpPr>
          <p:nvPr/>
        </p:nvCxnSpPr>
        <p:spPr>
          <a:xfrm>
            <a:off x="5019492" y="7678025"/>
            <a:ext cx="219736" cy="243801"/>
          </a:xfrm>
          <a:prstGeom prst="straightConnector1">
            <a:avLst/>
          </a:prstGeom>
          <a:ln w="19050" cap="flat" cmpd="sng" algn="ctr">
            <a:solidFill>
              <a:schemeClr val="accent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81" name="Łącznik prosty ze strzałką 80">
            <a:extLst>
              <a:ext uri="{FF2B5EF4-FFF2-40B4-BE49-F238E27FC236}">
                <a16:creationId xmlns:a16="http://schemas.microsoft.com/office/drawing/2014/main" id="{BF32F632-64AC-DF32-EA8A-06F1BD7EAE7F}"/>
              </a:ext>
            </a:extLst>
          </p:cNvPr>
          <p:cNvCxnSpPr>
            <a:cxnSpLocks/>
          </p:cNvCxnSpPr>
          <p:nvPr/>
        </p:nvCxnSpPr>
        <p:spPr>
          <a:xfrm>
            <a:off x="3304854" y="7978095"/>
            <a:ext cx="0" cy="311532"/>
          </a:xfrm>
          <a:prstGeom prst="straightConnector1">
            <a:avLst/>
          </a:prstGeom>
          <a:ln w="19050" cap="flat" cmpd="sng" algn="ctr">
            <a:solidFill>
              <a:schemeClr val="accent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83" name="pole tekstowe 82">
            <a:extLst>
              <a:ext uri="{FF2B5EF4-FFF2-40B4-BE49-F238E27FC236}">
                <a16:creationId xmlns:a16="http://schemas.microsoft.com/office/drawing/2014/main" id="{EDC2554D-BD88-7D57-B4E0-DEBD4426A088}"/>
              </a:ext>
            </a:extLst>
          </p:cNvPr>
          <p:cNvSpPr txBox="1"/>
          <p:nvPr/>
        </p:nvSpPr>
        <p:spPr>
          <a:xfrm>
            <a:off x="1771467" y="8263531"/>
            <a:ext cx="799254" cy="246221"/>
          </a:xfrm>
          <a:prstGeom prst="rect">
            <a:avLst/>
          </a:prstGeom>
          <a:noFill/>
        </p:spPr>
        <p:txBody>
          <a:bodyPr wrap="square" rtlCol="0">
            <a:spAutoFit/>
          </a:bodyPr>
          <a:lstStyle/>
          <a:p>
            <a:r>
              <a:rPr lang="pl-PL" sz="1000" b="1" dirty="0">
                <a:solidFill>
                  <a:schemeClr val="accent1">
                    <a:lumMod val="50000"/>
                  </a:schemeClr>
                </a:solidFill>
              </a:rPr>
              <a:t>Seniorzy</a:t>
            </a:r>
          </a:p>
        </p:txBody>
      </p:sp>
      <p:sp>
        <p:nvSpPr>
          <p:cNvPr id="84" name="pole tekstowe 83">
            <a:extLst>
              <a:ext uri="{FF2B5EF4-FFF2-40B4-BE49-F238E27FC236}">
                <a16:creationId xmlns:a16="http://schemas.microsoft.com/office/drawing/2014/main" id="{EA74D9C2-85FB-80ED-0730-8B7D345BE3AA}"/>
              </a:ext>
            </a:extLst>
          </p:cNvPr>
          <p:cNvSpPr txBox="1"/>
          <p:nvPr/>
        </p:nvSpPr>
        <p:spPr>
          <a:xfrm>
            <a:off x="4023741" y="8239617"/>
            <a:ext cx="1200600" cy="400110"/>
          </a:xfrm>
          <a:prstGeom prst="rect">
            <a:avLst/>
          </a:prstGeom>
          <a:noFill/>
        </p:spPr>
        <p:txBody>
          <a:bodyPr wrap="square" rtlCol="0">
            <a:spAutoFit/>
          </a:bodyPr>
          <a:lstStyle/>
          <a:p>
            <a:r>
              <a:rPr lang="pl-PL" sz="1000" b="1" dirty="0">
                <a:solidFill>
                  <a:schemeClr val="accent1">
                    <a:lumMod val="50000"/>
                  </a:schemeClr>
                </a:solidFill>
              </a:rPr>
              <a:t>Aktywni</a:t>
            </a:r>
          </a:p>
          <a:p>
            <a:r>
              <a:rPr lang="pl-PL" sz="1000" b="1" dirty="0">
                <a:solidFill>
                  <a:schemeClr val="accent1">
                    <a:lumMod val="50000"/>
                  </a:schemeClr>
                </a:solidFill>
              </a:rPr>
              <a:t> i byli palacze</a:t>
            </a:r>
          </a:p>
        </p:txBody>
      </p:sp>
      <p:sp>
        <p:nvSpPr>
          <p:cNvPr id="85" name="pole tekstowe 84">
            <a:extLst>
              <a:ext uri="{FF2B5EF4-FFF2-40B4-BE49-F238E27FC236}">
                <a16:creationId xmlns:a16="http://schemas.microsoft.com/office/drawing/2014/main" id="{E1CFF718-F819-5E75-E8AD-E039AE9E3D7C}"/>
              </a:ext>
            </a:extLst>
          </p:cNvPr>
          <p:cNvSpPr txBox="1"/>
          <p:nvPr/>
        </p:nvSpPr>
        <p:spPr>
          <a:xfrm>
            <a:off x="5195140" y="7639572"/>
            <a:ext cx="1486304" cy="553998"/>
          </a:xfrm>
          <a:prstGeom prst="rect">
            <a:avLst/>
          </a:prstGeom>
          <a:noFill/>
        </p:spPr>
        <p:txBody>
          <a:bodyPr wrap="none" rtlCol="0">
            <a:spAutoFit/>
          </a:bodyPr>
          <a:lstStyle/>
          <a:p>
            <a:r>
              <a:rPr lang="pl-PL" sz="1000" b="1" dirty="0">
                <a:solidFill>
                  <a:schemeClr val="accent1">
                    <a:lumMod val="50000"/>
                  </a:schemeClr>
                </a:solidFill>
              </a:rPr>
              <a:t>Osoby z osłabionym </a:t>
            </a:r>
          </a:p>
          <a:p>
            <a:r>
              <a:rPr lang="pl-PL" sz="1000" b="1" dirty="0">
                <a:solidFill>
                  <a:schemeClr val="accent1">
                    <a:lumMod val="50000"/>
                  </a:schemeClr>
                </a:solidFill>
              </a:rPr>
              <a:t>układem </a:t>
            </a:r>
          </a:p>
          <a:p>
            <a:r>
              <a:rPr lang="pl-PL" sz="1000" b="1" dirty="0">
                <a:solidFill>
                  <a:schemeClr val="accent1">
                    <a:lumMod val="50000"/>
                  </a:schemeClr>
                </a:solidFill>
              </a:rPr>
              <a:t>odpornościowym</a:t>
            </a:r>
          </a:p>
        </p:txBody>
      </p:sp>
      <p:sp>
        <p:nvSpPr>
          <p:cNvPr id="86" name="pole tekstowe 85">
            <a:extLst>
              <a:ext uri="{FF2B5EF4-FFF2-40B4-BE49-F238E27FC236}">
                <a16:creationId xmlns:a16="http://schemas.microsoft.com/office/drawing/2014/main" id="{B521DB0C-3180-79D0-F113-98330EB09017}"/>
              </a:ext>
            </a:extLst>
          </p:cNvPr>
          <p:cNvSpPr txBox="1"/>
          <p:nvPr/>
        </p:nvSpPr>
        <p:spPr>
          <a:xfrm>
            <a:off x="176557" y="7375365"/>
            <a:ext cx="1743686" cy="861774"/>
          </a:xfrm>
          <a:prstGeom prst="rect">
            <a:avLst/>
          </a:prstGeom>
          <a:noFill/>
        </p:spPr>
        <p:txBody>
          <a:bodyPr wrap="square" rtlCol="0">
            <a:spAutoFit/>
          </a:bodyPr>
          <a:lstStyle/>
          <a:p>
            <a:r>
              <a:rPr lang="pl-PL" sz="1000" b="1" dirty="0">
                <a:solidFill>
                  <a:schemeClr val="accent1">
                    <a:lumMod val="50000"/>
                  </a:schemeClr>
                </a:solidFill>
              </a:rPr>
              <a:t>Osoby z chorobami płuc </a:t>
            </a:r>
          </a:p>
          <a:p>
            <a:r>
              <a:rPr lang="pl-PL" sz="1000" b="1" dirty="0">
                <a:solidFill>
                  <a:schemeClr val="accent1">
                    <a:lumMod val="50000"/>
                  </a:schemeClr>
                </a:solidFill>
              </a:rPr>
              <a:t>oraz u których występują</a:t>
            </a:r>
          </a:p>
          <a:p>
            <a:r>
              <a:rPr lang="pl-PL" sz="1000" b="1" dirty="0">
                <a:solidFill>
                  <a:schemeClr val="accent1">
                    <a:lumMod val="50000"/>
                  </a:schemeClr>
                </a:solidFill>
              </a:rPr>
              <a:t> inne choroby </a:t>
            </a:r>
          </a:p>
          <a:p>
            <a:r>
              <a:rPr lang="pl-PL" sz="1000" b="1" dirty="0">
                <a:solidFill>
                  <a:schemeClr val="accent1">
                    <a:lumMod val="50000"/>
                  </a:schemeClr>
                </a:solidFill>
              </a:rPr>
              <a:t>zwłaszcza cukrzyca, </a:t>
            </a:r>
          </a:p>
          <a:p>
            <a:r>
              <a:rPr lang="pl-PL" sz="1000" b="1" dirty="0">
                <a:solidFill>
                  <a:schemeClr val="accent1">
                    <a:lumMod val="50000"/>
                  </a:schemeClr>
                </a:solidFill>
              </a:rPr>
              <a:t>niewydolność nerek</a:t>
            </a:r>
          </a:p>
        </p:txBody>
      </p:sp>
      <p:sp>
        <p:nvSpPr>
          <p:cNvPr id="87" name="pole tekstowe 86">
            <a:extLst>
              <a:ext uri="{FF2B5EF4-FFF2-40B4-BE49-F238E27FC236}">
                <a16:creationId xmlns:a16="http://schemas.microsoft.com/office/drawing/2014/main" id="{92C79DC2-E9A1-CB70-75D9-DB2519D98744}"/>
              </a:ext>
            </a:extLst>
          </p:cNvPr>
          <p:cNvSpPr txBox="1"/>
          <p:nvPr/>
        </p:nvSpPr>
        <p:spPr>
          <a:xfrm>
            <a:off x="2807946" y="8235047"/>
            <a:ext cx="1013419" cy="553998"/>
          </a:xfrm>
          <a:prstGeom prst="rect">
            <a:avLst/>
          </a:prstGeom>
          <a:noFill/>
        </p:spPr>
        <p:txBody>
          <a:bodyPr wrap="none" rtlCol="0">
            <a:spAutoFit/>
          </a:bodyPr>
          <a:lstStyle/>
          <a:p>
            <a:r>
              <a:rPr lang="pl-PL" sz="1000" b="1" dirty="0">
                <a:solidFill>
                  <a:schemeClr val="accent1">
                    <a:lumMod val="50000"/>
                  </a:schemeClr>
                </a:solidFill>
              </a:rPr>
              <a:t> Osoby </a:t>
            </a:r>
          </a:p>
          <a:p>
            <a:r>
              <a:rPr lang="pl-PL" sz="1000" b="1" dirty="0">
                <a:solidFill>
                  <a:schemeClr val="accent1">
                    <a:lumMod val="50000"/>
                  </a:schemeClr>
                </a:solidFill>
              </a:rPr>
              <a:t> dużo</a:t>
            </a:r>
          </a:p>
          <a:p>
            <a:r>
              <a:rPr lang="pl-PL" sz="1000" b="1" dirty="0">
                <a:solidFill>
                  <a:schemeClr val="accent1">
                    <a:lumMod val="50000"/>
                  </a:schemeClr>
                </a:solidFill>
              </a:rPr>
              <a:t> podróżujące</a:t>
            </a:r>
          </a:p>
        </p:txBody>
      </p:sp>
      <p:pic>
        <p:nvPicPr>
          <p:cNvPr id="89" name="Obraz 88" descr="Obraz zawierający czarne, ciemność&#10;&#10;Opis wygenerowany automatycznie">
            <a:extLst>
              <a:ext uri="{FF2B5EF4-FFF2-40B4-BE49-F238E27FC236}">
                <a16:creationId xmlns:a16="http://schemas.microsoft.com/office/drawing/2014/main" id="{0945D699-229A-4188-1A6A-6CBD8E4E8A1F}"/>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776217" y="8449845"/>
            <a:ext cx="613226" cy="671007"/>
          </a:xfrm>
          <a:prstGeom prst="rect">
            <a:avLst/>
          </a:prstGeom>
        </p:spPr>
      </p:pic>
      <p:pic>
        <p:nvPicPr>
          <p:cNvPr id="93" name="Obraz 92" descr="Obraz zawierający Wyrób tytoniowy, Papieros&#10;&#10;Opis wygenerowany automatycznie">
            <a:extLst>
              <a:ext uri="{FF2B5EF4-FFF2-40B4-BE49-F238E27FC236}">
                <a16:creationId xmlns:a16="http://schemas.microsoft.com/office/drawing/2014/main" id="{B46F200D-E11F-BBA6-7C11-A2A233F91288}"/>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370557" y="8625202"/>
            <a:ext cx="544789" cy="532790"/>
          </a:xfrm>
          <a:prstGeom prst="rect">
            <a:avLst/>
          </a:prstGeom>
        </p:spPr>
      </p:pic>
      <p:pic>
        <p:nvPicPr>
          <p:cNvPr id="95" name="Obraz 94" descr="Obraz zawierający akcesoria, Bagaż i torby, torba, walizka&#10;&#10;Opis wygenerowany automatycznie">
            <a:extLst>
              <a:ext uri="{FF2B5EF4-FFF2-40B4-BE49-F238E27FC236}">
                <a16:creationId xmlns:a16="http://schemas.microsoft.com/office/drawing/2014/main" id="{C54C585E-5882-5E5F-A18E-1F9BA7A34D90}"/>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3091384" y="8781130"/>
            <a:ext cx="613226" cy="613226"/>
          </a:xfrm>
          <a:prstGeom prst="rect">
            <a:avLst/>
          </a:prstGeom>
        </p:spPr>
      </p:pic>
      <p:pic>
        <p:nvPicPr>
          <p:cNvPr id="97" name="Obraz 96" descr="Obraz zawierający rysowanie, Sztuka dziecięca, clipart, ilustracja&#10;&#10;Opis wygenerowany automatycznie">
            <a:extLst>
              <a:ext uri="{FF2B5EF4-FFF2-40B4-BE49-F238E27FC236}">
                <a16:creationId xmlns:a16="http://schemas.microsoft.com/office/drawing/2014/main" id="{BFD5F736-F5D4-E0A1-7DC8-DF037A9B7131}"/>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5469619" y="8381304"/>
            <a:ext cx="780105" cy="529861"/>
          </a:xfrm>
          <a:prstGeom prst="rect">
            <a:avLst/>
          </a:prstGeom>
        </p:spPr>
      </p:pic>
      <p:pic>
        <p:nvPicPr>
          <p:cNvPr id="4" name="Obraz 3" descr="Obraz zawierający clipart, design, ilustracja&#10;&#10;Opis wygenerowany automatycznie">
            <a:extLst>
              <a:ext uri="{FF2B5EF4-FFF2-40B4-BE49-F238E27FC236}">
                <a16:creationId xmlns:a16="http://schemas.microsoft.com/office/drawing/2014/main" id="{0B9E2DE6-1E58-81A4-EFBF-77DA47E2DC65}"/>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344155" y="8235047"/>
            <a:ext cx="603684" cy="603684"/>
          </a:xfrm>
          <a:prstGeom prst="rect">
            <a:avLst/>
          </a:prstGeom>
        </p:spPr>
      </p:pic>
      <p:sp>
        <p:nvSpPr>
          <p:cNvPr id="10" name="pole tekstowe 9">
            <a:extLst>
              <a:ext uri="{FF2B5EF4-FFF2-40B4-BE49-F238E27FC236}">
                <a16:creationId xmlns:a16="http://schemas.microsoft.com/office/drawing/2014/main" id="{EA0D00C6-AB56-BBB8-5315-BCF4D6185CA2}"/>
              </a:ext>
            </a:extLst>
          </p:cNvPr>
          <p:cNvSpPr txBox="1"/>
          <p:nvPr/>
        </p:nvSpPr>
        <p:spPr>
          <a:xfrm>
            <a:off x="111288" y="9372742"/>
            <a:ext cx="6660617" cy="1107996"/>
          </a:xfrm>
          <a:prstGeom prst="rect">
            <a:avLst/>
          </a:prstGeom>
          <a:noFill/>
        </p:spPr>
        <p:txBody>
          <a:bodyPr wrap="square" rtlCol="0">
            <a:spAutoFit/>
          </a:bodyPr>
          <a:lstStyle/>
          <a:p>
            <a:pPr algn="just"/>
            <a:r>
              <a:rPr lang="pl-PL" sz="1100" dirty="0">
                <a:latin typeface="Times New Roman" panose="02020603050405020304" pitchFamily="18" charset="0"/>
                <a:cs typeface="Times New Roman" panose="02020603050405020304" pitchFamily="18" charset="0"/>
              </a:rPr>
              <a:t>W warunkach optymalnych wzrost bakterii </a:t>
            </a:r>
            <a:r>
              <a:rPr lang="pl-PL" sz="1100" dirty="0" err="1">
                <a:latin typeface="Times New Roman" panose="02020603050405020304" pitchFamily="18" charset="0"/>
                <a:cs typeface="Times New Roman" panose="02020603050405020304" pitchFamily="18" charset="0"/>
              </a:rPr>
              <a:t>Legionella</a:t>
            </a:r>
            <a:r>
              <a:rPr lang="pl-PL" sz="1100" dirty="0">
                <a:latin typeface="Times New Roman" panose="02020603050405020304" pitchFamily="18" charset="0"/>
                <a:cs typeface="Times New Roman" panose="02020603050405020304" pitchFamily="18" charset="0"/>
              </a:rPr>
              <a:t> trwa od 2 do 6 dni. Szybkość wzrostu przyspiesza dodatkowo podłoże bogate w żelazo i mangan, wysoka wilgotność, dostępność dwutlenku węgla oraz odpowiednia temperatura. Dlatego aktualne przepisy przewidują temperaturę ciepłej wody użytkowej 55-60°C. W temperaturze 55°C bakterie </a:t>
            </a:r>
            <a:r>
              <a:rPr lang="pl-PL" sz="1100" dirty="0" err="1">
                <a:latin typeface="Times New Roman" panose="02020603050405020304" pitchFamily="18" charset="0"/>
                <a:cs typeface="Times New Roman" panose="02020603050405020304" pitchFamily="18" charset="0"/>
              </a:rPr>
              <a:t>Legionella</a:t>
            </a:r>
            <a:r>
              <a:rPr lang="pl-PL" sz="1100" dirty="0">
                <a:latin typeface="Times New Roman" panose="02020603050405020304" pitchFamily="18" charset="0"/>
                <a:cs typeface="Times New Roman" panose="02020603050405020304" pitchFamily="18" charset="0"/>
              </a:rPr>
              <a:t> żyją około 20 min, w temperaturze 60°C – około 2 minut, a giną w temperaturze              ok. 70°C. Poniżej temperatury 20 °C stopień rozmnażania znacząco spada, ale bakteria może przetrwać w stanie uśpienia przy dużo niższych temperaturach do czasu pojawienia się sprzyjających warunków rozwoju.</a:t>
            </a:r>
          </a:p>
        </p:txBody>
      </p:sp>
      <p:sp>
        <p:nvSpPr>
          <p:cNvPr id="11" name="Prostokąt: zaokrąglone rogi 10">
            <a:extLst>
              <a:ext uri="{FF2B5EF4-FFF2-40B4-BE49-F238E27FC236}">
                <a16:creationId xmlns:a16="http://schemas.microsoft.com/office/drawing/2014/main" id="{8740D91B-1DB8-DF6C-157C-1310E7F0331C}"/>
              </a:ext>
            </a:extLst>
          </p:cNvPr>
          <p:cNvSpPr/>
          <p:nvPr/>
        </p:nvSpPr>
        <p:spPr>
          <a:xfrm>
            <a:off x="1937626" y="10479602"/>
            <a:ext cx="3081866" cy="60014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l-PL" sz="1400" b="1" dirty="0"/>
              <a:t>W jaki sposób zredukować ryzyko zakażenia?</a:t>
            </a:r>
          </a:p>
        </p:txBody>
      </p:sp>
      <p:sp>
        <p:nvSpPr>
          <p:cNvPr id="12" name="pole tekstowe 11">
            <a:extLst>
              <a:ext uri="{FF2B5EF4-FFF2-40B4-BE49-F238E27FC236}">
                <a16:creationId xmlns:a16="http://schemas.microsoft.com/office/drawing/2014/main" id="{EDFF12FC-7680-C82E-E16F-3ED7E73ED403}"/>
              </a:ext>
            </a:extLst>
          </p:cNvPr>
          <p:cNvSpPr txBox="1"/>
          <p:nvPr/>
        </p:nvSpPr>
        <p:spPr>
          <a:xfrm>
            <a:off x="162579" y="10610117"/>
            <a:ext cx="1866234" cy="1061829"/>
          </a:xfrm>
          <a:prstGeom prst="rect">
            <a:avLst/>
          </a:prstGeom>
          <a:noFill/>
        </p:spPr>
        <p:txBody>
          <a:bodyPr wrap="square" rtlCol="0">
            <a:spAutoFit/>
          </a:bodyPr>
          <a:lstStyle/>
          <a:p>
            <a:r>
              <a:rPr lang="pl-PL" sz="900" b="1" dirty="0"/>
              <a:t>Regularnie czyścić i dezynfekować urządzenia natryskowe (głowice prysznicowe, nawilżacze powietrza, wanny                            </a:t>
            </a:r>
          </a:p>
          <a:p>
            <a:r>
              <a:rPr lang="pl-PL" sz="900" b="1" dirty="0"/>
              <a:t>z hydromasażem) zgodnie                 z zaleceniami producenta</a:t>
            </a:r>
          </a:p>
        </p:txBody>
      </p:sp>
      <p:sp>
        <p:nvSpPr>
          <p:cNvPr id="13" name="pole tekstowe 12">
            <a:extLst>
              <a:ext uri="{FF2B5EF4-FFF2-40B4-BE49-F238E27FC236}">
                <a16:creationId xmlns:a16="http://schemas.microsoft.com/office/drawing/2014/main" id="{9E2FD723-A2FB-F186-6354-03013E6B3B68}"/>
              </a:ext>
            </a:extLst>
          </p:cNvPr>
          <p:cNvSpPr txBox="1"/>
          <p:nvPr/>
        </p:nvSpPr>
        <p:spPr>
          <a:xfrm>
            <a:off x="5255444" y="10583201"/>
            <a:ext cx="1491160" cy="923330"/>
          </a:xfrm>
          <a:prstGeom prst="rect">
            <a:avLst/>
          </a:prstGeom>
          <a:noFill/>
        </p:spPr>
        <p:txBody>
          <a:bodyPr wrap="square" rtlCol="0">
            <a:spAutoFit/>
          </a:bodyPr>
          <a:lstStyle/>
          <a:p>
            <a:r>
              <a:rPr lang="pl-PL" sz="900" b="1" dirty="0">
                <a:latin typeface="+mj-lt"/>
                <a:cs typeface="Times New Roman" panose="02020603050405020304" pitchFamily="18" charset="0"/>
              </a:rPr>
              <a:t>Po nie używaniu kranu ponad 2 tygodnie, odkręcić kran  na kilka minut aby przepuścić przez niego wodę do osiągnięcia temperatury 50-60ºC</a:t>
            </a:r>
          </a:p>
        </p:txBody>
      </p:sp>
      <p:sp>
        <p:nvSpPr>
          <p:cNvPr id="14" name="pole tekstowe 13">
            <a:extLst>
              <a:ext uri="{FF2B5EF4-FFF2-40B4-BE49-F238E27FC236}">
                <a16:creationId xmlns:a16="http://schemas.microsoft.com/office/drawing/2014/main" id="{C0657832-CE33-B1DE-B5C8-891A13564F68}"/>
              </a:ext>
            </a:extLst>
          </p:cNvPr>
          <p:cNvSpPr txBox="1"/>
          <p:nvPr/>
        </p:nvSpPr>
        <p:spPr>
          <a:xfrm>
            <a:off x="1824180" y="11242565"/>
            <a:ext cx="2002411" cy="923330"/>
          </a:xfrm>
          <a:prstGeom prst="rect">
            <a:avLst/>
          </a:prstGeom>
          <a:noFill/>
        </p:spPr>
        <p:txBody>
          <a:bodyPr wrap="square" rtlCol="0">
            <a:spAutoFit/>
          </a:bodyPr>
          <a:lstStyle/>
          <a:p>
            <a:r>
              <a:rPr lang="pl-PL" sz="900" b="1" dirty="0"/>
              <a:t>Okresowo opróżniać                                 i przepłukiwać urządzenia grzewcze zgodnie z zaleceniami producenta, aby zredukować osiadające na dnie i ściankach zanieczyszczenia</a:t>
            </a:r>
          </a:p>
        </p:txBody>
      </p:sp>
      <p:sp>
        <p:nvSpPr>
          <p:cNvPr id="15" name="pole tekstowe 14">
            <a:extLst>
              <a:ext uri="{FF2B5EF4-FFF2-40B4-BE49-F238E27FC236}">
                <a16:creationId xmlns:a16="http://schemas.microsoft.com/office/drawing/2014/main" id="{388F8655-4719-A58B-623B-B21C1EC0841A}"/>
              </a:ext>
            </a:extLst>
          </p:cNvPr>
          <p:cNvSpPr txBox="1"/>
          <p:nvPr/>
        </p:nvSpPr>
        <p:spPr>
          <a:xfrm>
            <a:off x="3724650" y="11283088"/>
            <a:ext cx="1572235" cy="784830"/>
          </a:xfrm>
          <a:prstGeom prst="rect">
            <a:avLst/>
          </a:prstGeom>
          <a:noFill/>
        </p:spPr>
        <p:txBody>
          <a:bodyPr wrap="square" rtlCol="0">
            <a:spAutoFit/>
          </a:bodyPr>
          <a:lstStyle/>
          <a:p>
            <a:r>
              <a:rPr lang="pl-PL" sz="900" b="1" dirty="0"/>
              <a:t>Zachowywać temperaturę                           w urządzeniach grzewczych, jeżeli               jest taka możliwość                na poziomie </a:t>
            </a:r>
            <a:r>
              <a:rPr kumimoji="0" lang="pl-PL" sz="900" b="1" i="0" u="none" strike="noStrike" kern="1200" cap="none" spc="0" normalizeH="0" baseline="0" noProof="0" dirty="0">
                <a:ln>
                  <a:noFill/>
                </a:ln>
                <a:effectLst/>
                <a:uLnTx/>
                <a:uFillTx/>
                <a:latin typeface="Century Gothic" panose="020B0502020202020204"/>
                <a:ea typeface="+mn-ea"/>
                <a:cs typeface="Times New Roman" panose="02020603050405020304" pitchFamily="18" charset="0"/>
              </a:rPr>
              <a:t>60ºC</a:t>
            </a:r>
            <a:r>
              <a:rPr lang="pl-PL" sz="900" b="1" dirty="0"/>
              <a:t> </a:t>
            </a:r>
          </a:p>
        </p:txBody>
      </p:sp>
      <p:cxnSp>
        <p:nvCxnSpPr>
          <p:cNvPr id="16" name="Łącznik prosty ze strzałką 15">
            <a:extLst>
              <a:ext uri="{FF2B5EF4-FFF2-40B4-BE49-F238E27FC236}">
                <a16:creationId xmlns:a16="http://schemas.microsoft.com/office/drawing/2014/main" id="{A9986BAB-C31C-C82D-33E3-4C705461579B}"/>
              </a:ext>
            </a:extLst>
          </p:cNvPr>
          <p:cNvCxnSpPr>
            <a:cxnSpLocks/>
          </p:cNvCxnSpPr>
          <p:nvPr/>
        </p:nvCxnSpPr>
        <p:spPr>
          <a:xfrm>
            <a:off x="2350769" y="11079742"/>
            <a:ext cx="0" cy="194580"/>
          </a:xfrm>
          <a:prstGeom prst="straightConnector1">
            <a:avLst/>
          </a:prstGeom>
          <a:ln w="19050" cap="flat" cmpd="sng" algn="ctr">
            <a:solidFill>
              <a:schemeClr val="accent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7" name="Łącznik prosty ze strzałką 16">
            <a:extLst>
              <a:ext uri="{FF2B5EF4-FFF2-40B4-BE49-F238E27FC236}">
                <a16:creationId xmlns:a16="http://schemas.microsoft.com/office/drawing/2014/main" id="{F3BC7873-99CF-1FC8-7DA9-8CF48DE6A8FE}"/>
              </a:ext>
            </a:extLst>
          </p:cNvPr>
          <p:cNvCxnSpPr>
            <a:cxnSpLocks/>
          </p:cNvCxnSpPr>
          <p:nvPr/>
        </p:nvCxnSpPr>
        <p:spPr>
          <a:xfrm flipH="1">
            <a:off x="1701674" y="10643561"/>
            <a:ext cx="218569" cy="136111"/>
          </a:xfrm>
          <a:prstGeom prst="straightConnector1">
            <a:avLst/>
          </a:prstGeom>
          <a:ln w="19050" cap="flat" cmpd="sng" algn="ctr">
            <a:solidFill>
              <a:schemeClr val="accent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20" name="Łącznik prosty ze strzałką 19">
            <a:extLst>
              <a:ext uri="{FF2B5EF4-FFF2-40B4-BE49-F238E27FC236}">
                <a16:creationId xmlns:a16="http://schemas.microsoft.com/office/drawing/2014/main" id="{D80B7FAE-F7F1-093B-F6D9-E3716A06FB91}"/>
              </a:ext>
            </a:extLst>
          </p:cNvPr>
          <p:cNvCxnSpPr>
            <a:cxnSpLocks/>
          </p:cNvCxnSpPr>
          <p:nvPr/>
        </p:nvCxnSpPr>
        <p:spPr>
          <a:xfrm>
            <a:off x="4468481" y="11079742"/>
            <a:ext cx="0" cy="291957"/>
          </a:xfrm>
          <a:prstGeom prst="straightConnector1">
            <a:avLst/>
          </a:prstGeom>
          <a:ln w="19050" cap="flat" cmpd="sng" algn="ctr">
            <a:solidFill>
              <a:schemeClr val="accent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21" name="Łącznik prosty ze strzałką 20">
            <a:extLst>
              <a:ext uri="{FF2B5EF4-FFF2-40B4-BE49-F238E27FC236}">
                <a16:creationId xmlns:a16="http://schemas.microsoft.com/office/drawing/2014/main" id="{2D271C97-414F-A983-A524-3DB709212A91}"/>
              </a:ext>
            </a:extLst>
          </p:cNvPr>
          <p:cNvCxnSpPr>
            <a:cxnSpLocks/>
            <a:stCxn id="11" idx="3"/>
          </p:cNvCxnSpPr>
          <p:nvPr/>
        </p:nvCxnSpPr>
        <p:spPr>
          <a:xfrm>
            <a:off x="5019492" y="10779672"/>
            <a:ext cx="192011" cy="119123"/>
          </a:xfrm>
          <a:prstGeom prst="straightConnector1">
            <a:avLst/>
          </a:prstGeom>
          <a:ln w="19050" cap="flat" cmpd="sng" algn="ctr">
            <a:solidFill>
              <a:schemeClr val="accent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447131550"/>
      </p:ext>
    </p:extLst>
  </p:cSld>
  <p:clrMapOvr>
    <a:masterClrMapping/>
  </p:clrMapOvr>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Pakiet 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284</TotalTime>
  <Words>495</Words>
  <Application>Microsoft Office PowerPoint</Application>
  <PresentationFormat>Panoramiczny</PresentationFormat>
  <Paragraphs>47</Paragraphs>
  <Slides>1</Slides>
  <Notes>0</Notes>
  <HiddenSlides>0</HiddenSlides>
  <MMClips>0</MMClips>
  <ScaleCrop>false</ScaleCrop>
  <HeadingPairs>
    <vt:vector size="6" baseType="variant">
      <vt:variant>
        <vt:lpstr>Używane czcionki</vt:lpstr>
      </vt:variant>
      <vt:variant>
        <vt:i4>6</vt:i4>
      </vt:variant>
      <vt:variant>
        <vt:lpstr>Motyw</vt:lpstr>
      </vt:variant>
      <vt:variant>
        <vt:i4>1</vt:i4>
      </vt:variant>
      <vt:variant>
        <vt:lpstr>Tytuły slajdów</vt:lpstr>
      </vt:variant>
      <vt:variant>
        <vt:i4>1</vt:i4>
      </vt:variant>
    </vt:vector>
  </HeadingPairs>
  <TitlesOfParts>
    <vt:vector size="8" baseType="lpstr">
      <vt:lpstr>Amasis MT Pro Black</vt:lpstr>
      <vt:lpstr>Aptos</vt:lpstr>
      <vt:lpstr>Aptos Display</vt:lpstr>
      <vt:lpstr>Arial</vt:lpstr>
      <vt:lpstr>Century Gothic</vt:lpstr>
      <vt:lpstr>Times New Roman</vt:lpstr>
      <vt:lpstr>Motyw pakietu Office</vt:lpstr>
      <vt:lpstr>Informacje dotyczące Legionelli</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informacje dotyczące Legionelli</dc:title>
  <dc:creator>Wioletta Samborska</dc:creator>
  <cp:lastModifiedBy>Wioletta Samborska</cp:lastModifiedBy>
  <cp:revision>7</cp:revision>
  <cp:lastPrinted>2024-01-25T12:09:19Z</cp:lastPrinted>
  <dcterms:created xsi:type="dcterms:W3CDTF">2024-01-12T11:25:44Z</dcterms:created>
  <dcterms:modified xsi:type="dcterms:W3CDTF">2024-01-25T12:17:44Z</dcterms:modified>
</cp:coreProperties>
</file>