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57" r:id="rId4"/>
    <p:sldId id="258" r:id="rId5"/>
    <p:sldId id="264" r:id="rId6"/>
    <p:sldId id="259" r:id="rId7"/>
    <p:sldId id="266" r:id="rId8"/>
    <p:sldId id="267" r:id="rId9"/>
    <p:sldId id="265" r:id="rId1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24A485-57D4-4C42-9DF4-C772FACAEC1A}" type="datetime1">
              <a:rPr lang="pl-PL" smtClean="0"/>
              <a:t>09.11.2022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FCFFF0-B784-4FE7-8A38-F89DE294F8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8968A-601D-496D-9E37-E2B8297D59A7}" type="datetime1">
              <a:rPr lang="pl-PL" smtClean="0"/>
              <a:pPr/>
              <a:t>09.11.2022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8C672F-171E-46DC-915C-C7BCF99F5C4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12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85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23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7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3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77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97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26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6" title="okrąg pofałdowany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86F0884-81D1-47F4-BC9A-5955D39927B7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Prostokąt 12" title="lewa krawędź obramowani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CE04E-2556-42B9-ADFF-54B97B9A08CC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986C48-FA9C-40EA-97BF-2A30AE4217DE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AEF49-01C7-4FA2-958D-9E3313E03FF7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93A352-EE16-4052-A6FB-094D2FE80F8C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7" name="Grupa 6" title="kształt lewej muszli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Dowolny kształt 6" title="kształt lewej muszli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Dowolny kształt 11" title="lewa dołączona muszl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DB7913-3BB0-40E8-BF23-DD74F279FBDA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CAFA14-8A00-4C5D-BDC6-C661BAEB8CCA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BD35F9-6E3B-47A6-8AC5-85B4A21DE624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A7D46B-5760-451A-8F40-B090E4A70E96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olny kształt 11" title="prawy kształt tła muszli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DBDD7741-21FE-478B-BE91-379426197AA4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Prostokąt 7" title="lewa krawędź obramowani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Dowolny kształt 11" title="prawy kształt tła muszli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ostokąt 11" title="lewa krawędź obramowani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FC84DBF3-6146-40A4-A44E-326F75E409F4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03AE561-C242-4F08-A388-32BDC366E814}" type="datetime1">
              <a:rPr lang="pl-PL" noProof="0" smtClean="0"/>
              <a:t>09.11.2022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Dowolny kształt 6" title="Lewa krawędź muszli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ostokąt 11" title="prawa krawędź obramowani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47" y="1098388"/>
            <a:ext cx="10595032" cy="4394988"/>
          </a:xfrm>
        </p:spPr>
        <p:txBody>
          <a:bodyPr rtlCol="0"/>
          <a:lstStyle/>
          <a:p>
            <a:pPr rtl="0"/>
            <a:r>
              <a:rPr lang="pl-PL" sz="6600" dirty="0">
                <a:latin typeface="Times New Roman" panose="02020603050405020304" pitchFamily="18" charset="0"/>
              </a:rPr>
              <a:t>Rebus z </a:t>
            </a:r>
            <a:r>
              <a:rPr lang="pl-PL" sz="6600">
                <a:latin typeface="Times New Roman" panose="02020603050405020304" pitchFamily="18" charset="0"/>
              </a:rPr>
              <a:t>hasłem </a:t>
            </a:r>
            <a:br>
              <a:rPr lang="pl-PL" sz="6600">
                <a:latin typeface="Times New Roman" panose="02020603050405020304" pitchFamily="18" charset="0"/>
              </a:rPr>
            </a:br>
            <a:r>
              <a:rPr lang="pl-PL" sz="6600">
                <a:latin typeface="Times New Roman" panose="02020603050405020304" pitchFamily="18" charset="0"/>
              </a:rPr>
              <a:t>z </a:t>
            </a:r>
            <a:r>
              <a:rPr lang="pl-PL" sz="6600" dirty="0">
                <a:latin typeface="Times New Roman" panose="02020603050405020304" pitchFamily="18" charset="0"/>
              </a:rPr>
              <a:t>okazji światowego Dnia Rzucania Palenia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EDFBFC-5564-4D5D-8F01-C829B7B40C08}"/>
              </a:ext>
            </a:extLst>
          </p:cNvPr>
          <p:cNvSpPr txBox="1"/>
          <p:nvPr/>
        </p:nvSpPr>
        <p:spPr>
          <a:xfrm>
            <a:off x="3030317" y="6334780"/>
            <a:ext cx="916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Wojewódzka Stacja Sanitarno-Epidemiologiczna w Szczecinie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F324D1-A9E4-750A-70A8-9436A624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12" y="5493376"/>
            <a:ext cx="1212658" cy="12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abawka, lalka, grafika wektorowa&#10;&#10;Opis wygenerowany automatycznie">
            <a:extLst>
              <a:ext uri="{FF2B5EF4-FFF2-40B4-BE49-F238E27FC236}">
                <a16:creationId xmlns:a16="http://schemas.microsoft.com/office/drawing/2014/main" id="{C38D2E6A-B269-C248-BC49-530D1AB0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" y="0"/>
            <a:ext cx="6857999" cy="6857999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A087F7C-8C97-4F51-5EA9-5AACCAD9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/>
          <a:p>
            <a:r>
              <a:rPr lang="pl-PL" dirty="0"/>
              <a:t>Światowy Dzień rzucania Palenia 2022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318CA-93AF-FCBA-9490-3AAFE09D6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406098" cy="416416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sz="1800" dirty="0"/>
              <a:t>Jest to inicjatywa globalna, obchodzona corocznie w trzeci czwartek listopada, w Polsce od 1991 roku.</a:t>
            </a:r>
          </a:p>
          <a:p>
            <a:pPr algn="just">
              <a:lnSpc>
                <a:spcPct val="110000"/>
              </a:lnSpc>
            </a:pPr>
            <a:r>
              <a:rPr lang="pl-PL" sz="1800" dirty="0"/>
              <a:t>Celem akcji jest zwrócenie uwagi na możliwości rozstania </a:t>
            </a:r>
            <a:r>
              <a:rPr lang="pl-PL" sz="1800"/>
              <a:t>się z </a:t>
            </a:r>
            <a:r>
              <a:rPr lang="pl-PL" sz="1800" dirty="0"/>
              <a:t>nałogiem tytoniowym oraz na dostrzeżenie korzyści zdrowotnych, </a:t>
            </a:r>
            <a:r>
              <a:rPr lang="pl-PL" sz="1800"/>
              <a:t>społecznych </a:t>
            </a:r>
            <a:br>
              <a:rPr lang="pl-PL" sz="1800"/>
            </a:br>
            <a:r>
              <a:rPr lang="pl-PL" sz="1800"/>
              <a:t>i </a:t>
            </a:r>
            <a:r>
              <a:rPr lang="pl-PL" sz="1800" dirty="0"/>
              <a:t>ekonomicznych po rzuceniu palenia.</a:t>
            </a:r>
          </a:p>
          <a:p>
            <a:pPr algn="just">
              <a:lnSpc>
                <a:spcPct val="110000"/>
              </a:lnSpc>
            </a:pPr>
            <a:r>
              <a:rPr lang="pl-PL" sz="1800" dirty="0">
                <a:solidFill>
                  <a:srgbClr val="FF0000"/>
                </a:solidFill>
              </a:rPr>
              <a:t>Zapraszamy do rozwiązania rebusu na hasło związane z tym ważnym </a:t>
            </a:r>
            <a:r>
              <a:rPr lang="pl-PL" sz="1800" b="1" dirty="0">
                <a:solidFill>
                  <a:srgbClr val="FF0000"/>
                </a:solidFill>
              </a:rPr>
              <a:t>dniem.</a:t>
            </a:r>
          </a:p>
        </p:txBody>
      </p:sp>
    </p:spTree>
    <p:extLst>
      <p:ext uri="{BB962C8B-B14F-4D97-AF65-F5344CB8AC3E}">
        <p14:creationId xmlns:p14="http://schemas.microsoft.com/office/powerpoint/2010/main" val="126571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90561C63-282C-670F-14CF-7800E23F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Obraz 2" descr="Darmowe grafiki wektorowe Znak stopu">
            <a:extLst>
              <a:ext uri="{FF2B5EF4-FFF2-40B4-BE49-F238E27FC236}">
                <a16:creationId xmlns:a16="http://schemas.microsoft.com/office/drawing/2014/main" id="{56632DAB-BFD1-F7D7-42FA-6D9432C1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38" y="1808941"/>
            <a:ext cx="2533197" cy="25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73E6380-6D95-EBB8-CF84-C95E82FF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K=jdź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C5EB855-96EA-D362-CE7E-98E70FD8A4A9}"/>
              </a:ext>
            </a:extLst>
          </p:cNvPr>
          <p:cNvSpPr txBox="1"/>
          <p:nvPr/>
        </p:nvSpPr>
        <p:spPr>
          <a:xfrm>
            <a:off x="5658522" y="3244332"/>
            <a:ext cx="4679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k=</a:t>
            </a:r>
            <a:r>
              <a:rPr lang="pl-PL" sz="3600" dirty="0" err="1"/>
              <a:t>jdź</a:t>
            </a:r>
            <a:r>
              <a:rPr lang="pl-PL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Obraz 5" descr="Darmowe grafiki wektorowe Słój">
            <a:extLst>
              <a:ext uri="{FF2B5EF4-FFF2-40B4-BE49-F238E27FC236}">
                <a16:creationId xmlns:a16="http://schemas.microsoft.com/office/drawing/2014/main" id="{0298E6CC-5478-77D2-5CAD-94ACE39B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9" y="1245268"/>
            <a:ext cx="2459988" cy="38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758C5B2-6099-1C49-9A3B-214B5365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7E527C6-A64E-CDB6-D2E3-4BE1308CB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6E2B54B-952E-5B26-1A73-956FA7F3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ł=w  </a:t>
            </a: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89B6ACA-5B6D-6F2F-DA5B-2D96DEABD00D}"/>
              </a:ext>
            </a:extLst>
          </p:cNvPr>
          <p:cNvSpPr txBox="1"/>
          <p:nvPr/>
        </p:nvSpPr>
        <p:spPr>
          <a:xfrm>
            <a:off x="6671299" y="3290011"/>
            <a:ext cx="3048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ł=w </a:t>
            </a:r>
          </a:p>
        </p:txBody>
      </p:sp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04532A8-D2DC-C1EE-1521-7F332041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4" y="1594523"/>
            <a:ext cx="2785280" cy="290430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F3A8E24-7140-5BBF-4458-01A39A6F5EE5}"/>
              </a:ext>
            </a:extLst>
          </p:cNvPr>
          <p:cNvSpPr txBox="1"/>
          <p:nvPr/>
        </p:nvSpPr>
        <p:spPr>
          <a:xfrm>
            <a:off x="3709202" y="3997369"/>
            <a:ext cx="147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800" strike="sngStrike" dirty="0"/>
              <a:t>dnie</a:t>
            </a:r>
            <a:r>
              <a:rPr lang="pl-PL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CA2B25F-FEE5-61C2-925D-DEB71DF3E589}"/>
              </a:ext>
            </a:extLst>
          </p:cNvPr>
          <p:cNvSpPr txBox="1"/>
          <p:nvPr/>
        </p:nvSpPr>
        <p:spPr>
          <a:xfrm>
            <a:off x="5306210" y="3997369"/>
            <a:ext cx="1017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strike="sngStrike" dirty="0"/>
              <a:t>5 o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13BFE49-00A1-32BD-6FD4-444E707DD3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060" y="1249081"/>
            <a:ext cx="5386650" cy="35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C7FC872-6CD4-5543-822A-66BE2B455F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248" y="2266964"/>
            <a:ext cx="4531926" cy="254822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4579C4E-6589-5114-7A5C-3668AF9932E6}"/>
              </a:ext>
            </a:extLst>
          </p:cNvPr>
          <p:cNvSpPr txBox="1"/>
          <p:nvPr/>
        </p:nvSpPr>
        <p:spPr>
          <a:xfrm>
            <a:off x="1604211" y="87812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Słowo dotyczące położenia przedmiotu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76CACFDA-9FE9-C77D-63CF-E27BB1C25592}"/>
              </a:ext>
            </a:extLst>
          </p:cNvPr>
          <p:cNvCxnSpPr>
            <a:cxnSpLocks/>
          </p:cNvCxnSpPr>
          <p:nvPr/>
        </p:nvCxnSpPr>
        <p:spPr>
          <a:xfrm flipH="1">
            <a:off x="7106653" y="3088105"/>
            <a:ext cx="31843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awody lekkoatletyczne, sport&#10;&#10;Opis wygenerowany automatycznie">
            <a:extLst>
              <a:ext uri="{FF2B5EF4-FFF2-40B4-BE49-F238E27FC236}">
                <a16:creationId xmlns:a16="http://schemas.microsoft.com/office/drawing/2014/main" id="{DEE9A5C2-A2DA-9DD2-D59C-81DE3E2BE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F2D176-DBD1-0E31-3238-1740BD7C9D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720" y="1582385"/>
            <a:ext cx="3693229" cy="369322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8AB6913-01F1-CF88-D4FA-5F165251DEC2}"/>
              </a:ext>
            </a:extLst>
          </p:cNvPr>
          <p:cNvSpPr txBox="1"/>
          <p:nvPr/>
        </p:nvSpPr>
        <p:spPr>
          <a:xfrm>
            <a:off x="3584986" y="4763851"/>
            <a:ext cx="609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strike="sng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rasol</a:t>
            </a:r>
            <a:endParaRPr lang="pl-PL" sz="28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ECE50F-52B6-B947-F135-3A6DD225BC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882" y="2388466"/>
            <a:ext cx="3500334" cy="350033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8069995-1087-6B12-5BC3-269057E51737}"/>
              </a:ext>
            </a:extLst>
          </p:cNvPr>
          <p:cNvSpPr txBox="1"/>
          <p:nvPr/>
        </p:nvSpPr>
        <p:spPr>
          <a:xfrm>
            <a:off x="9969744" y="4240631"/>
            <a:ext cx="609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+ 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0988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hidden="1">
            <a:extLst>
              <a:ext uri="{FF2B5EF4-FFF2-40B4-BE49-F238E27FC236}">
                <a16:creationId xmlns:a16="http://schemas.microsoft.com/office/drawing/2014/main" id="{28A3E57F-DE9A-45F6-BEF3-EF8EEA0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62" y="756357"/>
            <a:ext cx="8187071" cy="1253066"/>
          </a:xfrm>
        </p:spPr>
        <p:txBody>
          <a:bodyPr rtlCol="0"/>
          <a:lstStyle/>
          <a:p>
            <a:pPr rtl="0"/>
            <a:r>
              <a:rPr lang="pl-PL" dirty="0"/>
              <a:t>Tytuł slajdu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CA1257-66A3-465A-A773-E2D1F421929F}"/>
              </a:ext>
            </a:extLst>
          </p:cNvPr>
          <p:cNvSpPr txBox="1"/>
          <p:nvPr/>
        </p:nvSpPr>
        <p:spPr>
          <a:xfrm>
            <a:off x="3513005" y="2360809"/>
            <a:ext cx="848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l-PL" sz="4000" dirty="0">
                <a:latin typeface="Times New Roman" panose="02020603050405020304" pitchFamily="18" charset="0"/>
              </a:rPr>
              <a:t>Powodzenia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059349071"/>
      </p:ext>
    </p:extLst>
  </p:cSld>
  <p:clrMapOvr>
    <a:masterClrMapping/>
  </p:clrMapOvr>
</p:sld>
</file>

<file path=ppt/theme/theme1.xml><?xml version="1.0" encoding="utf-8"?>
<a:theme xmlns:a="http://schemas.openxmlformats.org/drawingml/2006/main" name="Odzna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115_TF55916208_Win32" id="{9E983046-BC91-4086-8FDE-B4571E20A8EE}" vid="{D96B5D56-E65C-4D23-929C-4A4831AB47C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Poznanie swojego nauczyciela</Template>
  <TotalTime>155</TotalTime>
  <Words>113</Words>
  <Application>Microsoft Office PowerPoint</Application>
  <PresentationFormat>Panoramiczny</PresentationFormat>
  <Paragraphs>26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Times New Roman</vt:lpstr>
      <vt:lpstr>Odznaka</vt:lpstr>
      <vt:lpstr>Rebus z hasłem  z okazji światowego Dnia Rzucania Palenia</vt:lpstr>
      <vt:lpstr>Światowy Dzień rzucania Palenia 2022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Tytuł slajdu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Rebus z hasłem  z okazji światowego Dnia Rzucania Palenia</dc:title>
  <dc:creator>WSSE Szczecin - Monika Sawicz</dc:creator>
  <cp:lastModifiedBy>WSSE Szczecin - Monika Sawicz</cp:lastModifiedBy>
  <cp:revision>6</cp:revision>
  <dcterms:created xsi:type="dcterms:W3CDTF">2022-10-27T09:07:24Z</dcterms:created>
  <dcterms:modified xsi:type="dcterms:W3CDTF">2022-11-09T11:28:13Z</dcterms:modified>
</cp:coreProperties>
</file>