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34761D7-87D8-4C32-83FF-137D9F8D0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0B6AE79E-10BF-435F-997B-85093042F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2037E65-E08D-408F-95CA-46D24689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8B99-52F0-4BF5-9657-7C91913A1780}" type="datetimeFigureOut">
              <a:rPr lang="pl-PL" smtClean="0"/>
              <a:t>2020-02-14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83C3B8E-12C3-437B-AE26-096A972AD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447FE1C-B77E-428D-8E17-70897F7CE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44D1-BA37-4C8A-997B-92B7591FE5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727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3D0651B-1CF4-4A10-BE68-2D7F2D840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858E0DF0-607D-42D9-975D-C376B15BF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932A1C7-B3C9-401A-B363-B825360DD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8B99-52F0-4BF5-9657-7C91913A1780}" type="datetimeFigureOut">
              <a:rPr lang="pl-PL" smtClean="0"/>
              <a:t>2020-02-14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307B2BA-C349-4BAB-BB48-C769426CD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C81BC5A-C8E1-40D3-9B71-26CBF2F10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44D1-BA37-4C8A-997B-92B7591FE5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9948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B00A191E-BC62-4C3D-AC45-A4069C4A73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DEE873AE-2913-4848-987D-25A657359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D6964A4-7477-4D12-B224-F76043BD8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8B99-52F0-4BF5-9657-7C91913A1780}" type="datetimeFigureOut">
              <a:rPr lang="pl-PL" smtClean="0"/>
              <a:t>2020-02-14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3BEA9D7-1370-432D-984D-14626E8BE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2CAE316-A097-4A42-A283-2B5F94BC3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44D1-BA37-4C8A-997B-92B7591FE5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442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BC919C1-B135-4056-BB1E-D2153E22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A59CF65-F0AA-467E-A127-AF8836444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7DEB18F-D247-4321-B2B0-B19942EA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8B99-52F0-4BF5-9657-7C91913A1780}" type="datetimeFigureOut">
              <a:rPr lang="pl-PL" smtClean="0"/>
              <a:t>2020-02-14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ACB01B9-9484-41CF-B350-2A2E833CB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C12FDC39-CFC4-4D1D-9C72-A183216B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44D1-BA37-4C8A-997B-92B7591FE5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3235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11E20F-DA48-4FE3-8712-97ADC3CE4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580CFB61-9D63-4EF7-8AFE-5B48F5B65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AFC4A422-BA04-4A7F-9E52-AA1C4836F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8B99-52F0-4BF5-9657-7C91913A1780}" type="datetimeFigureOut">
              <a:rPr lang="pl-PL" smtClean="0"/>
              <a:t>2020-02-14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404C052-5027-4585-8A51-8B67CEAA4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248D045-0AA1-4286-AB45-3A4BC8B7B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44D1-BA37-4C8A-997B-92B7591FE5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911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69EAD6-5858-4E6F-8995-E827558B8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C89EDC2-6790-41E1-95AB-8970102BA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2CA103CD-8AF9-46AC-AD72-8470F85E1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BB21164C-3055-4B65-A650-7663673C6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8B99-52F0-4BF5-9657-7C91913A1780}" type="datetimeFigureOut">
              <a:rPr lang="pl-PL" smtClean="0"/>
              <a:t>2020-02-14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183308C5-885A-4564-A36B-BA3CB4950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6B05D756-32F8-4774-BDDD-F17D3E608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44D1-BA37-4C8A-997B-92B7591FE5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278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BA95853-B963-4FD1-86CA-ABFE2D512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F6290EB8-B4E4-4B57-9AA6-9B3CD857A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A9D05D54-174D-413B-9534-4ABDBB0DF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2A0D0D66-619B-4794-AF2E-9AD9756C4C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2E824C92-F2C3-4D6A-9267-8195412D6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A435E181-3ED8-47BD-8F33-F44584896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8B99-52F0-4BF5-9657-7C91913A1780}" type="datetimeFigureOut">
              <a:rPr lang="pl-PL" smtClean="0"/>
              <a:t>2020-02-14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BDBDBD71-F8D0-4DDF-AE07-F75088DD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CC4311ED-242D-49D1-A229-4D90067D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44D1-BA37-4C8A-997B-92B7591FE5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325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C208F13-E93B-4DC8-9771-70A3CA2B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B1E24CCF-09DE-49D0-98DE-BBFBFDF69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8B99-52F0-4BF5-9657-7C91913A1780}" type="datetimeFigureOut">
              <a:rPr lang="pl-PL" smtClean="0"/>
              <a:t>2020-02-14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5F4FD947-3D9B-41C2-8A23-E08CA7D06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92E02CFD-1F98-43DE-A9F0-1C42C1FC5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44D1-BA37-4C8A-997B-92B7591FE5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28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E5296B3E-F7E5-4C0C-AE2F-DB90C5580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8B99-52F0-4BF5-9657-7C91913A1780}" type="datetimeFigureOut">
              <a:rPr lang="pl-PL" smtClean="0"/>
              <a:t>2020-02-14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F937E730-4336-4EE1-A209-690EAE5EA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9EC7BC18-D91F-48E4-820F-087190820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44D1-BA37-4C8A-997B-92B7591FE5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0187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CF47E4E-7B5F-46FA-BB45-D933094AA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D39B654-9EE9-4D03-B67A-012CA860E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448821E5-F5A3-4BA9-AEED-C30E312C4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9259E749-88B7-4294-9006-72E003EB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8B99-52F0-4BF5-9657-7C91913A1780}" type="datetimeFigureOut">
              <a:rPr lang="pl-PL" smtClean="0"/>
              <a:t>2020-02-14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0FBDC66B-743B-438F-A402-6788751C6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7514AD05-4C52-4748-B9C4-CF538465A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44D1-BA37-4C8A-997B-92B7591FE5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213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19903CD-6A00-48FA-BEE6-268157202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ED390088-9AA8-4B79-BE36-B58AD658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3BA301F0-C80A-4AA0-99C0-1DC0E783B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4C6DEB56-4DBC-4879-955D-EE4A96887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8B99-52F0-4BF5-9657-7C91913A1780}" type="datetimeFigureOut">
              <a:rPr lang="pl-PL" smtClean="0"/>
              <a:t>2020-02-14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E15B4840-4A30-4078-914E-5E133F9D2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13D8FD0B-AAD1-49A8-BFBE-297F1D17A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44D1-BA37-4C8A-997B-92B7591FE5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656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CFEE38B2-50D8-478E-B388-03D59B807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9DCAB564-16A9-42C5-A98D-67A80A28C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945AB8E-B557-448A-9141-380E81D579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78B99-52F0-4BF5-9657-7C91913A1780}" type="datetimeFigureOut">
              <a:rPr lang="pl-PL" smtClean="0"/>
              <a:t>2020-02-14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EC22889-2057-4392-A637-EC2EF7692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EDF934C8-7C7D-42A6-AC17-B3CD3CC47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A44D1-BA37-4C8A-997B-92B7591FE5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335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5E63B6B-C9CA-462C-8E48-B0FD148552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BC387662-08A8-4905-93E4-06442A5072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1BD8888B-9E55-4030-9D3A-FFB8BB3D9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626"/>
                    </a14:imgEffect>
                    <a14:imgEffect>
                      <a14:saturation sat="2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89516D20-3F11-4695-B325-4D254AE36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43" y="65148"/>
            <a:ext cx="1231499" cy="122540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3191DD76-1019-4285-A476-2E5B3AE366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593" y="30492"/>
            <a:ext cx="9812756" cy="89364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A011C837-8E1F-47C9-9064-BD40795F83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9347" y="683812"/>
            <a:ext cx="3779848" cy="438551"/>
          </a:xfrm>
          <a:prstGeom prst="rect">
            <a:avLst/>
          </a:prstGeom>
        </p:spPr>
      </p:pic>
      <p:sp>
        <p:nvSpPr>
          <p:cNvPr id="10" name="Łza 9">
            <a:extLst>
              <a:ext uri="{FF2B5EF4-FFF2-40B4-BE49-F238E27FC236}">
                <a16:creationId xmlns:a16="http://schemas.microsoft.com/office/drawing/2014/main" xmlns="" id="{E16E7FD3-3578-456B-B84F-AACCBE53234F}"/>
              </a:ext>
            </a:extLst>
          </p:cNvPr>
          <p:cNvSpPr/>
          <p:nvPr/>
        </p:nvSpPr>
        <p:spPr>
          <a:xfrm>
            <a:off x="215525" y="1287751"/>
            <a:ext cx="1670776" cy="1655762"/>
          </a:xfrm>
          <a:prstGeom prst="teardrop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Łza 10">
            <a:extLst>
              <a:ext uri="{FF2B5EF4-FFF2-40B4-BE49-F238E27FC236}">
                <a16:creationId xmlns:a16="http://schemas.microsoft.com/office/drawing/2014/main" xmlns="" id="{137B487A-A986-49E3-925B-181D3CF14909}"/>
              </a:ext>
            </a:extLst>
          </p:cNvPr>
          <p:cNvSpPr/>
          <p:nvPr/>
        </p:nvSpPr>
        <p:spPr>
          <a:xfrm>
            <a:off x="211508" y="3969834"/>
            <a:ext cx="1670776" cy="1655762"/>
          </a:xfrm>
          <a:prstGeom prst="teardrop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Łza 11">
            <a:extLst>
              <a:ext uri="{FF2B5EF4-FFF2-40B4-BE49-F238E27FC236}">
                <a16:creationId xmlns:a16="http://schemas.microsoft.com/office/drawing/2014/main" xmlns="" id="{1DFAE67E-4F20-43BE-BB6B-10F6FCEA8A29}"/>
              </a:ext>
            </a:extLst>
          </p:cNvPr>
          <p:cNvSpPr/>
          <p:nvPr/>
        </p:nvSpPr>
        <p:spPr>
          <a:xfrm>
            <a:off x="2101826" y="1281848"/>
            <a:ext cx="1670776" cy="1655762"/>
          </a:xfrm>
          <a:prstGeom prst="teardrop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Łza 12">
            <a:extLst>
              <a:ext uri="{FF2B5EF4-FFF2-40B4-BE49-F238E27FC236}">
                <a16:creationId xmlns:a16="http://schemas.microsoft.com/office/drawing/2014/main" xmlns="" id="{A6CEA2E0-96A3-4795-985F-2D9D111095F0}"/>
              </a:ext>
            </a:extLst>
          </p:cNvPr>
          <p:cNvSpPr/>
          <p:nvPr/>
        </p:nvSpPr>
        <p:spPr>
          <a:xfrm>
            <a:off x="2098356" y="3969834"/>
            <a:ext cx="1670776" cy="1655762"/>
          </a:xfrm>
          <a:prstGeom prst="teardrop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Łza 13">
            <a:extLst>
              <a:ext uri="{FF2B5EF4-FFF2-40B4-BE49-F238E27FC236}">
                <a16:creationId xmlns:a16="http://schemas.microsoft.com/office/drawing/2014/main" xmlns="" id="{C0F5F60B-9D92-4FD8-8C3C-48750E816844}"/>
              </a:ext>
            </a:extLst>
          </p:cNvPr>
          <p:cNvSpPr/>
          <p:nvPr/>
        </p:nvSpPr>
        <p:spPr>
          <a:xfrm>
            <a:off x="3986679" y="3972912"/>
            <a:ext cx="1670776" cy="1655762"/>
          </a:xfrm>
          <a:prstGeom prst="teardrop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Łza 14">
            <a:extLst>
              <a:ext uri="{FF2B5EF4-FFF2-40B4-BE49-F238E27FC236}">
                <a16:creationId xmlns:a16="http://schemas.microsoft.com/office/drawing/2014/main" xmlns="" id="{490B431A-E73B-4CED-B078-8F928A7672FF}"/>
              </a:ext>
            </a:extLst>
          </p:cNvPr>
          <p:cNvSpPr/>
          <p:nvPr/>
        </p:nvSpPr>
        <p:spPr>
          <a:xfrm>
            <a:off x="5878414" y="3969834"/>
            <a:ext cx="1670776" cy="1655762"/>
          </a:xfrm>
          <a:prstGeom prst="teardrop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Łza 15">
            <a:extLst>
              <a:ext uri="{FF2B5EF4-FFF2-40B4-BE49-F238E27FC236}">
                <a16:creationId xmlns:a16="http://schemas.microsoft.com/office/drawing/2014/main" xmlns="" id="{DCABF7B5-7CA2-4893-9CF4-992DFAC7C1BE}"/>
              </a:ext>
            </a:extLst>
          </p:cNvPr>
          <p:cNvSpPr/>
          <p:nvPr/>
        </p:nvSpPr>
        <p:spPr>
          <a:xfrm>
            <a:off x="7759151" y="3979077"/>
            <a:ext cx="1670776" cy="1655762"/>
          </a:xfrm>
          <a:prstGeom prst="teardrop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Łza 16">
            <a:extLst>
              <a:ext uri="{FF2B5EF4-FFF2-40B4-BE49-F238E27FC236}">
                <a16:creationId xmlns:a16="http://schemas.microsoft.com/office/drawing/2014/main" xmlns="" id="{5905E489-397A-41C3-BD65-1D8E768E7E25}"/>
              </a:ext>
            </a:extLst>
          </p:cNvPr>
          <p:cNvSpPr/>
          <p:nvPr/>
        </p:nvSpPr>
        <p:spPr>
          <a:xfrm>
            <a:off x="3982563" y="1281848"/>
            <a:ext cx="1670776" cy="1655762"/>
          </a:xfrm>
          <a:prstGeom prst="teardrop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Łza 17">
            <a:extLst>
              <a:ext uri="{FF2B5EF4-FFF2-40B4-BE49-F238E27FC236}">
                <a16:creationId xmlns:a16="http://schemas.microsoft.com/office/drawing/2014/main" xmlns="" id="{B62403E4-FC01-435F-A646-C6821166425A}"/>
              </a:ext>
            </a:extLst>
          </p:cNvPr>
          <p:cNvSpPr/>
          <p:nvPr/>
        </p:nvSpPr>
        <p:spPr>
          <a:xfrm>
            <a:off x="5878414" y="1276207"/>
            <a:ext cx="1670776" cy="1655762"/>
          </a:xfrm>
          <a:prstGeom prst="teardrop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Łza 18">
            <a:extLst>
              <a:ext uri="{FF2B5EF4-FFF2-40B4-BE49-F238E27FC236}">
                <a16:creationId xmlns:a16="http://schemas.microsoft.com/office/drawing/2014/main" xmlns="" id="{E4F29B7E-3406-43DB-BE70-145297BE7050}"/>
              </a:ext>
            </a:extLst>
          </p:cNvPr>
          <p:cNvSpPr/>
          <p:nvPr/>
        </p:nvSpPr>
        <p:spPr>
          <a:xfrm>
            <a:off x="7759151" y="1276207"/>
            <a:ext cx="1670776" cy="1655762"/>
          </a:xfrm>
          <a:prstGeom prst="teardrop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0" name="Łza 19">
            <a:extLst>
              <a:ext uri="{FF2B5EF4-FFF2-40B4-BE49-F238E27FC236}">
                <a16:creationId xmlns:a16="http://schemas.microsoft.com/office/drawing/2014/main" xmlns="" id="{505C975E-9F78-404A-AC9C-13A4CADF6B8D}"/>
              </a:ext>
            </a:extLst>
          </p:cNvPr>
          <p:cNvSpPr/>
          <p:nvPr/>
        </p:nvSpPr>
        <p:spPr>
          <a:xfrm>
            <a:off x="9657387" y="1292695"/>
            <a:ext cx="1670776" cy="1655762"/>
          </a:xfrm>
          <a:prstGeom prst="teardrop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Łza 20">
            <a:extLst>
              <a:ext uri="{FF2B5EF4-FFF2-40B4-BE49-F238E27FC236}">
                <a16:creationId xmlns:a16="http://schemas.microsoft.com/office/drawing/2014/main" xmlns="" id="{80892502-0FC4-4799-B73D-F0826F6458C2}"/>
              </a:ext>
            </a:extLst>
          </p:cNvPr>
          <p:cNvSpPr/>
          <p:nvPr/>
        </p:nvSpPr>
        <p:spPr>
          <a:xfrm>
            <a:off x="9663359" y="3979077"/>
            <a:ext cx="1670776" cy="1655762"/>
          </a:xfrm>
          <a:prstGeom prst="teardrop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xmlns="" id="{CEE875E6-3C97-406E-B0C5-8BA9B2831366}"/>
              </a:ext>
            </a:extLst>
          </p:cNvPr>
          <p:cNvSpPr/>
          <p:nvPr/>
        </p:nvSpPr>
        <p:spPr>
          <a:xfrm>
            <a:off x="220417" y="2937610"/>
            <a:ext cx="1832302" cy="937036"/>
          </a:xfrm>
          <a:prstGeom prst="roundRect">
            <a:avLst/>
          </a:prstGeom>
          <a:solidFill>
            <a:schemeClr val="bg2"/>
          </a:solid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Zmocz ręce</a:t>
            </a:r>
          </a:p>
        </p:txBody>
      </p:sp>
      <p:sp>
        <p:nvSpPr>
          <p:cNvPr id="23" name="Prostokąt: zaokrąglone rogi 22">
            <a:extLst>
              <a:ext uri="{FF2B5EF4-FFF2-40B4-BE49-F238E27FC236}">
                <a16:creationId xmlns:a16="http://schemas.microsoft.com/office/drawing/2014/main" xmlns="" id="{6B4EB5CE-062C-4442-8249-E214E5EDCDA9}"/>
              </a:ext>
            </a:extLst>
          </p:cNvPr>
          <p:cNvSpPr/>
          <p:nvPr/>
        </p:nvSpPr>
        <p:spPr>
          <a:xfrm>
            <a:off x="2111286" y="2937610"/>
            <a:ext cx="1832302" cy="937036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pl-PL" sz="1250" b="1" dirty="0"/>
              <a:t>Weź mydło na ręce</a:t>
            </a:r>
          </a:p>
        </p:txBody>
      </p:sp>
      <p:sp>
        <p:nvSpPr>
          <p:cNvPr id="24" name="Prostokąt: zaokrąglone rogi 23">
            <a:extLst>
              <a:ext uri="{FF2B5EF4-FFF2-40B4-BE49-F238E27FC236}">
                <a16:creationId xmlns:a16="http://schemas.microsoft.com/office/drawing/2014/main" xmlns="" id="{AC3A2D06-B3FD-4DC3-A195-68D7A5D11416}"/>
              </a:ext>
            </a:extLst>
          </p:cNvPr>
          <p:cNvSpPr/>
          <p:nvPr/>
        </p:nvSpPr>
        <p:spPr>
          <a:xfrm>
            <a:off x="3986679" y="2931969"/>
            <a:ext cx="1832302" cy="937036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pl-PL" sz="1250" b="1" dirty="0"/>
              <a:t>Myj ręce ocierając dłoń o dłoń</a:t>
            </a:r>
          </a:p>
        </p:txBody>
      </p:sp>
      <p:sp>
        <p:nvSpPr>
          <p:cNvPr id="25" name="Prostokąt: zaokrąglone rogi 24">
            <a:extLst>
              <a:ext uri="{FF2B5EF4-FFF2-40B4-BE49-F238E27FC236}">
                <a16:creationId xmlns:a16="http://schemas.microsoft.com/office/drawing/2014/main" xmlns="" id="{011209D7-4411-4A92-AFAA-FF8437495A99}"/>
              </a:ext>
            </a:extLst>
          </p:cNvPr>
          <p:cNvSpPr/>
          <p:nvPr/>
        </p:nvSpPr>
        <p:spPr>
          <a:xfrm>
            <a:off x="5878414" y="2931969"/>
            <a:ext cx="1832302" cy="937036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pl-PL" sz="1250" b="1" dirty="0"/>
              <a:t>Prawą dłonią myj lewą dłoń między palcami, </a:t>
            </a:r>
            <a:br>
              <a:rPr lang="pl-PL" sz="1250" b="1" dirty="0"/>
            </a:br>
            <a:r>
              <a:rPr lang="pl-PL" sz="1250" b="1" dirty="0"/>
              <a:t>po stronie grzbietowej </a:t>
            </a:r>
            <a:br>
              <a:rPr lang="pl-PL" sz="1250" b="1" dirty="0"/>
            </a:br>
            <a:r>
              <a:rPr lang="pl-PL" sz="1250" b="1" dirty="0"/>
              <a:t>i odwrotnie</a:t>
            </a:r>
          </a:p>
        </p:txBody>
      </p:sp>
      <p:sp>
        <p:nvSpPr>
          <p:cNvPr id="26" name="Prostokąt: zaokrąglone rogi 25">
            <a:extLst>
              <a:ext uri="{FF2B5EF4-FFF2-40B4-BE49-F238E27FC236}">
                <a16:creationId xmlns:a16="http://schemas.microsoft.com/office/drawing/2014/main" xmlns="" id="{F19E3F3B-7A18-4D06-86C5-87D0C16EBE3D}"/>
              </a:ext>
            </a:extLst>
          </p:cNvPr>
          <p:cNvSpPr/>
          <p:nvPr/>
        </p:nvSpPr>
        <p:spPr>
          <a:xfrm>
            <a:off x="7776650" y="2943054"/>
            <a:ext cx="1832302" cy="937036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pl-PL" sz="1250" b="1" dirty="0"/>
              <a:t>Myj dłoń o dłoń między palcami, stroną wewnętrzną dłoni</a:t>
            </a:r>
          </a:p>
        </p:txBody>
      </p:sp>
      <p:sp>
        <p:nvSpPr>
          <p:cNvPr id="27" name="Prostokąt: zaokrąglone rogi 26">
            <a:extLst>
              <a:ext uri="{FF2B5EF4-FFF2-40B4-BE49-F238E27FC236}">
                <a16:creationId xmlns:a16="http://schemas.microsoft.com/office/drawing/2014/main" xmlns="" id="{28381F32-0E23-4CF4-B50E-7FAF37BF08F6}"/>
              </a:ext>
            </a:extLst>
          </p:cNvPr>
          <p:cNvSpPr/>
          <p:nvPr/>
        </p:nvSpPr>
        <p:spPr>
          <a:xfrm>
            <a:off x="9665841" y="2943054"/>
            <a:ext cx="1832302" cy="937036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pl-PL" sz="1250" b="1" dirty="0"/>
              <a:t>Zegnij palce i ruchami przeciwnymi myj dłonie</a:t>
            </a:r>
          </a:p>
        </p:txBody>
      </p:sp>
      <p:sp>
        <p:nvSpPr>
          <p:cNvPr id="28" name="Prostokąt: zaokrąglone rogi 27">
            <a:extLst>
              <a:ext uri="{FF2B5EF4-FFF2-40B4-BE49-F238E27FC236}">
                <a16:creationId xmlns:a16="http://schemas.microsoft.com/office/drawing/2014/main" xmlns="" id="{9ECDAAC2-606A-4934-81F1-EC568CFA6441}"/>
              </a:ext>
            </a:extLst>
          </p:cNvPr>
          <p:cNvSpPr/>
          <p:nvPr/>
        </p:nvSpPr>
        <p:spPr>
          <a:xfrm>
            <a:off x="211508" y="5622797"/>
            <a:ext cx="1832302" cy="937036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pl-PL" sz="1250" b="1" dirty="0"/>
              <a:t>Myj kciuk lewej dłoni, prawą dłonią ruchami rotacyjnymi </a:t>
            </a:r>
            <a:br>
              <a:rPr lang="pl-PL" sz="1250" b="1" dirty="0"/>
            </a:br>
            <a:r>
              <a:rPr lang="pl-PL" sz="1250" b="1" dirty="0"/>
              <a:t>i odwrotnie</a:t>
            </a:r>
          </a:p>
        </p:txBody>
      </p:sp>
      <p:sp>
        <p:nvSpPr>
          <p:cNvPr id="29" name="Prostokąt: zaokrąglone rogi 28">
            <a:extLst>
              <a:ext uri="{FF2B5EF4-FFF2-40B4-BE49-F238E27FC236}">
                <a16:creationId xmlns:a16="http://schemas.microsoft.com/office/drawing/2014/main" xmlns="" id="{3F449612-067C-4BFD-8B32-E82B1FA31C11}"/>
              </a:ext>
            </a:extLst>
          </p:cNvPr>
          <p:cNvSpPr/>
          <p:nvPr/>
        </p:nvSpPr>
        <p:spPr>
          <a:xfrm>
            <a:off x="2111286" y="5622797"/>
            <a:ext cx="1832302" cy="937036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pl-PL" sz="1250" b="1" dirty="0"/>
              <a:t>Myj wewnętrzną stronę dłoni palcami drugiej dłoni ruchami okrężnymi i odwrotnie</a:t>
            </a:r>
          </a:p>
        </p:txBody>
      </p:sp>
      <p:sp>
        <p:nvSpPr>
          <p:cNvPr id="30" name="Prostokąt: zaokrąglone rogi 29">
            <a:extLst>
              <a:ext uri="{FF2B5EF4-FFF2-40B4-BE49-F238E27FC236}">
                <a16:creationId xmlns:a16="http://schemas.microsoft.com/office/drawing/2014/main" xmlns="" id="{BDE65E7C-3FCF-4DDB-BEB9-E6E9C09075D1}"/>
              </a:ext>
            </a:extLst>
          </p:cNvPr>
          <p:cNvSpPr/>
          <p:nvPr/>
        </p:nvSpPr>
        <p:spPr>
          <a:xfrm>
            <a:off x="4003791" y="5634945"/>
            <a:ext cx="1832302" cy="937036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pl-PL" sz="1250" b="1" dirty="0"/>
              <a:t>Opłucz ręce pod wodą</a:t>
            </a:r>
          </a:p>
        </p:txBody>
      </p:sp>
      <p:sp>
        <p:nvSpPr>
          <p:cNvPr id="31" name="Prostokąt: zaokrąglone rogi 30">
            <a:extLst>
              <a:ext uri="{FF2B5EF4-FFF2-40B4-BE49-F238E27FC236}">
                <a16:creationId xmlns:a16="http://schemas.microsoft.com/office/drawing/2014/main" xmlns="" id="{BCC22C52-A456-41D9-8532-D5E1FA496390}"/>
              </a:ext>
            </a:extLst>
          </p:cNvPr>
          <p:cNvSpPr/>
          <p:nvPr/>
        </p:nvSpPr>
        <p:spPr>
          <a:xfrm>
            <a:off x="5875718" y="5634839"/>
            <a:ext cx="1832302" cy="937036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pl-PL" sz="1250" b="1" dirty="0"/>
              <a:t>Wytrzyj dłonie najlepiej jednorazowym ręcznikiem papierowym</a:t>
            </a:r>
          </a:p>
        </p:txBody>
      </p:sp>
      <p:sp>
        <p:nvSpPr>
          <p:cNvPr id="32" name="Prostokąt: zaokrąglone rogi 31">
            <a:extLst>
              <a:ext uri="{FF2B5EF4-FFF2-40B4-BE49-F238E27FC236}">
                <a16:creationId xmlns:a16="http://schemas.microsoft.com/office/drawing/2014/main" xmlns="" id="{440A493A-14C5-41BE-9F68-3D39C1C4B749}"/>
              </a:ext>
            </a:extLst>
          </p:cNvPr>
          <p:cNvSpPr/>
          <p:nvPr/>
        </p:nvSpPr>
        <p:spPr>
          <a:xfrm>
            <a:off x="7767981" y="5639315"/>
            <a:ext cx="1832302" cy="937036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/>
            <a:r>
              <a:rPr lang="pl-PL" sz="1250" b="1" dirty="0"/>
              <a:t>Zakręć kran używając ręcznika najlepiej papierowego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0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3" name="Prostokąt: zaokrąglone rogi 32">
            <a:extLst>
              <a:ext uri="{FF2B5EF4-FFF2-40B4-BE49-F238E27FC236}">
                <a16:creationId xmlns:a16="http://schemas.microsoft.com/office/drawing/2014/main" xmlns="" id="{47154B8F-4314-462E-B940-F3FC49A83D35}"/>
              </a:ext>
            </a:extLst>
          </p:cNvPr>
          <p:cNvSpPr/>
          <p:nvPr/>
        </p:nvSpPr>
        <p:spPr>
          <a:xfrm>
            <a:off x="9654964" y="5644924"/>
            <a:ext cx="1832302" cy="937036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pl-PL" sz="1250" b="1" dirty="0"/>
              <a:t>Twoje ręce są teraz czyste !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9C75C1ED-E7DF-415E-BCBE-F0F408F3E702}"/>
              </a:ext>
            </a:extLst>
          </p:cNvPr>
          <p:cNvSpPr txBox="1"/>
          <p:nvPr/>
        </p:nvSpPr>
        <p:spPr>
          <a:xfrm>
            <a:off x="7278878" y="6544787"/>
            <a:ext cx="4642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b="1" dirty="0"/>
              <a:t>Materiał opracowany przez Powiatową Stację Sanitarno–Epidemiologiczną w m. st. </a:t>
            </a:r>
            <a:r>
              <a:rPr lang="pl-PL" sz="900" b="1" dirty="0" smtClean="0"/>
              <a:t>Warszawie, Oddział </a:t>
            </a:r>
            <a:r>
              <a:rPr lang="pl-PL" sz="900" b="1" dirty="0"/>
              <a:t>Promocji </a:t>
            </a:r>
            <a:r>
              <a:rPr lang="pl-PL" sz="900" b="1" dirty="0" smtClean="0"/>
              <a:t>Zdrowia, na podstawie instrukcji WHO</a:t>
            </a:r>
            <a:endParaRPr lang="pl-PL" sz="900" b="1" dirty="0"/>
          </a:p>
        </p:txBody>
      </p:sp>
    </p:spTree>
    <p:extLst>
      <p:ext uri="{BB962C8B-B14F-4D97-AF65-F5344CB8AC3E}">
        <p14:creationId xmlns:p14="http://schemas.microsoft.com/office/powerpoint/2010/main" val="90351177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100</Words>
  <Application>Microsoft Office PowerPoint</Application>
  <PresentationFormat>Panoramiczny</PresentationFormat>
  <Paragraphs>13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Motyw pakietu Office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Aleksandra Sawińska</dc:creator>
  <cp:lastModifiedBy>Joanna  Brylska</cp:lastModifiedBy>
  <cp:revision>16</cp:revision>
  <cp:lastPrinted>2018-04-25T07:57:04Z</cp:lastPrinted>
  <dcterms:created xsi:type="dcterms:W3CDTF">2018-04-25T06:51:44Z</dcterms:created>
  <dcterms:modified xsi:type="dcterms:W3CDTF">2020-02-14T07:56:38Z</dcterms:modified>
</cp:coreProperties>
</file>