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69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CC3442A-9510-469F-976E-E6AF2E9EC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8CD0B74D-EE8F-4987-84DB-0E4107F4E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6A6965C-89E4-4D66-AAA6-00C727D4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B0C-20CC-4F5A-9BF5-226D4432132A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E44C0E6-6032-48CA-A7A1-DFBC941C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8943C4E-FC79-43F4-A56C-7A45F87F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F309-8930-4E92-9798-AD417E85D4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28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21B1C7E-707E-4244-9CCD-7A345EC81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90F30FB0-F5B0-49BF-8F27-FA0C0171D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A9C49E4-2D96-481A-9240-9B7F3ECF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B0C-20CC-4F5A-9BF5-226D4432132A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AE07020-DE1E-4696-BFAB-6A46F506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4016DAB-ADFA-48B9-BA8E-3C977E106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F309-8930-4E92-9798-AD417E85D4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994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BDB41668-9BE6-48DD-BBC5-D2EA9564A5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205BD3D6-3877-4B1D-8412-17514B112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8D3FA1A-C992-403F-8D06-5E3AAA356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B0C-20CC-4F5A-9BF5-226D4432132A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02FBF26-2370-47E6-B818-42284409E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21DC4FB-4475-4AC4-A8BC-EBD0054A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F309-8930-4E92-9798-AD417E85D4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07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3FEDCDE-DE0D-44BD-8444-21D8A2578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5E35DA7-1782-4387-833D-873C1627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7FAEE0F-37AB-4CBD-A62A-8A659B4CD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B0C-20CC-4F5A-9BF5-226D4432132A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9BF833E-F40E-4DDB-9D02-85AD88AF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F38B0B3-5C82-46E1-AF72-A6ED7ED1C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F309-8930-4E92-9798-AD417E85D4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163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805983-DA84-45B4-BD6F-9723F85F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94EC8C4-80DF-4BD5-8206-DDA822CC2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AF2A215-2CEA-4D4E-8410-3C4723710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B0C-20CC-4F5A-9BF5-226D4432132A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9EDF407-04E3-4D7A-B54B-74F8AB6B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769B547-4596-4727-AED5-ABC8F8FF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F309-8930-4E92-9798-AD417E85D4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513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FAEF7E-C9D4-4099-A96A-2BAAEFBA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EA96A45-8085-4E5B-A95A-1CC6584EC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D128E7B-B0BE-4970-B790-265C9EA6B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06D0B289-3FDB-4A67-A635-76B359A4A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B0C-20CC-4F5A-9BF5-226D4432132A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1F49C024-9823-435B-89AE-8B541DDC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167CCAC-555C-490C-B728-6F801088A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F309-8930-4E92-9798-AD417E85D4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047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9C3FC4F-9764-4CE5-B766-0FCC3DDC0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FC4FE88-02C8-40B1-9038-8A894EFA3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8B69328-858F-4494-93D5-2875D740B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F827376-3066-4B10-AE3B-497F67514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8F94FD1B-6B02-4CD5-ACD0-6EE08AEF5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AC72EB8E-E8CF-4181-986E-2D07BB07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B0C-20CC-4F5A-9BF5-226D4432132A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0376EB6F-1D47-4E07-8DF3-6D5D11FA2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71F54FF9-8399-4780-8A31-0F392942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F309-8930-4E92-9798-AD417E85D4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323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174BF7E-32CB-4FF2-9033-B70F1DA6A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96955879-485C-4BA6-A5BE-B209064C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B0C-20CC-4F5A-9BF5-226D4432132A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5D44766F-DF25-4515-B37E-6019E69C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99B45992-61B1-49EE-987C-422888D0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F309-8930-4E92-9798-AD417E85D4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556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5C2BEF1B-6AF3-4DF3-B5E7-475F7534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B0C-20CC-4F5A-9BF5-226D4432132A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DB9683FD-E3D6-4637-8288-E546E78B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9FE8008C-5D77-4E64-ACD3-A9BCD1E0A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F309-8930-4E92-9798-AD417E85D4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464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07009FF-29AF-4B39-ABB3-78CA3EBD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14CE54E-52AF-4054-B9F9-2C8D9589C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AC39FDA8-EAD4-460F-A32B-3B5275786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6B60CC9-5FA6-469C-95EB-AB0C814F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B0C-20CC-4F5A-9BF5-226D4432132A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743FDF6-7ED0-479E-9598-54DA8A555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7A38B16-797F-461C-A80E-E7DDC2319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F309-8930-4E92-9798-AD417E85D4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056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FBE8697-0CC5-4981-9B52-5EBC22643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704BFE8E-8573-42F4-BE89-8E855493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0A3EDD8B-2FBE-4D0F-962E-BEC018C15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7AF69B5D-18FD-4314-9970-4214575EA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B0C-20CC-4F5A-9BF5-226D4432132A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29ABF10-12FF-45F9-A125-0919C6CDD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88C9D2E-6CCB-4DC7-A688-7332B5AB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F309-8930-4E92-9798-AD417E85D4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75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255436BF-D381-49E7-8B85-7F5B01CA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9573538-E486-454C-97AC-2826952F9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458E003-A50D-4002-9B50-9BAB07478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B0C-20CC-4F5A-9BF5-226D4432132A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91C5F99-BF13-4853-BA8B-FE0C6F8ED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AC48913-ED12-48C4-9179-D539883DA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EF309-8930-4E92-9798-AD417E85D4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918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88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653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0615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6662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595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94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8334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070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3023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6408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0159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4608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0861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9049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82881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2419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0533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1028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7040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3832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135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9372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FFF8DD-A097-4AE0-986A-57B50A50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2569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Niestandardowy</PresentationFormat>
  <Paragraphs>0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Krzysztof Krzemiński</dc:creator>
  <cp:lastModifiedBy>user</cp:lastModifiedBy>
  <cp:revision>10</cp:revision>
  <dcterms:created xsi:type="dcterms:W3CDTF">2021-08-03T16:32:19Z</dcterms:created>
  <dcterms:modified xsi:type="dcterms:W3CDTF">2022-05-26T13:46:43Z</dcterms:modified>
</cp:coreProperties>
</file>